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1" r:id="rId4"/>
    <p:sldId id="258" r:id="rId5"/>
    <p:sldId id="292" r:id="rId6"/>
    <p:sldId id="293" r:id="rId7"/>
    <p:sldId id="282" r:id="rId8"/>
    <p:sldId id="283" r:id="rId9"/>
    <p:sldId id="295" r:id="rId10"/>
    <p:sldId id="284" r:id="rId11"/>
    <p:sldId id="285" r:id="rId12"/>
    <p:sldId id="294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0" y="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Ранжирование инженеров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70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10E67-455F-4652-98BD-E266257BF972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496FB12-7366-4FD4-8BF5-1C681322AD59}">
      <dgm:prSet phldrT="[Текст]"/>
      <dgm:spPr/>
      <dgm:t>
        <a:bodyPr/>
        <a:lstStyle/>
        <a:p>
          <a:r>
            <a:rPr lang="ru-RU" dirty="0" smtClean="0"/>
            <a:t>Промышленный сектор</a:t>
          </a:r>
          <a:endParaRPr lang="ru-RU" dirty="0"/>
        </a:p>
      </dgm:t>
    </dgm:pt>
    <dgm:pt modelId="{F4092798-1F2B-45C9-A53C-EBD9D916208A}" type="parTrans" cxnId="{65EA7E05-A28B-4014-A660-B1F3750F6809}">
      <dgm:prSet/>
      <dgm:spPr/>
      <dgm:t>
        <a:bodyPr/>
        <a:lstStyle/>
        <a:p>
          <a:endParaRPr lang="ru-RU"/>
        </a:p>
      </dgm:t>
    </dgm:pt>
    <dgm:pt modelId="{987629D3-92B3-456F-AB22-D0134AF6FA62}" type="sibTrans" cxnId="{65EA7E05-A28B-4014-A660-B1F3750F6809}">
      <dgm:prSet/>
      <dgm:spPr/>
      <dgm:t>
        <a:bodyPr/>
        <a:lstStyle/>
        <a:p>
          <a:endParaRPr lang="ru-RU"/>
        </a:p>
      </dgm:t>
    </dgm:pt>
    <dgm:pt modelId="{3B0C5814-94C8-4E4C-8DDD-99447EBD2659}">
      <dgm:prSet phldrT="[Текст]"/>
      <dgm:spPr/>
      <dgm:t>
        <a:bodyPr/>
        <a:lstStyle/>
        <a:p>
          <a:r>
            <a:rPr lang="ru-RU" dirty="0" smtClean="0"/>
            <a:t>Соответствие потребности реального промышленного сектора </a:t>
          </a:r>
          <a:endParaRPr lang="ru-RU" dirty="0"/>
        </a:p>
      </dgm:t>
    </dgm:pt>
    <dgm:pt modelId="{64ABFC5D-19F5-435B-A702-91C074C37D89}" type="parTrans" cxnId="{48A0B9CA-B4A9-4E22-8340-8F2C1731B9A9}">
      <dgm:prSet/>
      <dgm:spPr/>
      <dgm:t>
        <a:bodyPr/>
        <a:lstStyle/>
        <a:p>
          <a:endParaRPr lang="ru-RU"/>
        </a:p>
      </dgm:t>
    </dgm:pt>
    <dgm:pt modelId="{22717B67-1EA3-468B-815E-CD87C94BFE89}" type="sibTrans" cxnId="{48A0B9CA-B4A9-4E22-8340-8F2C1731B9A9}">
      <dgm:prSet/>
      <dgm:spPr/>
      <dgm:t>
        <a:bodyPr/>
        <a:lstStyle/>
        <a:p>
          <a:endParaRPr lang="ru-RU"/>
        </a:p>
      </dgm:t>
    </dgm:pt>
    <dgm:pt modelId="{E4B75FAE-4DBB-4071-ACE3-C14330C33E78}">
      <dgm:prSet phldrT="[Текст]"/>
      <dgm:spPr/>
      <dgm:t>
        <a:bodyPr/>
        <a:lstStyle/>
        <a:p>
          <a:r>
            <a:rPr lang="ru-RU" dirty="0" smtClean="0"/>
            <a:t>Профессионалы</a:t>
          </a:r>
          <a:endParaRPr lang="ru-RU" dirty="0"/>
        </a:p>
      </dgm:t>
    </dgm:pt>
    <dgm:pt modelId="{E899E72C-C3F6-4CB3-A66A-24DF943B72BA}" type="parTrans" cxnId="{56087C18-F648-4BC9-A1D7-C6A4B3EA77A1}">
      <dgm:prSet/>
      <dgm:spPr/>
      <dgm:t>
        <a:bodyPr/>
        <a:lstStyle/>
        <a:p>
          <a:endParaRPr lang="ru-RU"/>
        </a:p>
      </dgm:t>
    </dgm:pt>
    <dgm:pt modelId="{C94EAA51-992F-4A4D-8B19-5A6E6ED45109}" type="sibTrans" cxnId="{56087C18-F648-4BC9-A1D7-C6A4B3EA77A1}">
      <dgm:prSet/>
      <dgm:spPr/>
      <dgm:t>
        <a:bodyPr/>
        <a:lstStyle/>
        <a:p>
          <a:endParaRPr lang="ru-RU"/>
        </a:p>
      </dgm:t>
    </dgm:pt>
    <dgm:pt modelId="{BE05E62E-2F7C-4101-816D-DCEF127274AB}">
      <dgm:prSet phldrT="[Текст]"/>
      <dgm:spPr/>
      <dgm:t>
        <a:bodyPr/>
        <a:lstStyle/>
        <a:p>
          <a:r>
            <a:rPr lang="ru-RU" dirty="0" smtClean="0"/>
            <a:t>Подготовка кадров </a:t>
          </a:r>
          <a:endParaRPr lang="ru-RU" dirty="0"/>
        </a:p>
      </dgm:t>
    </dgm:pt>
    <dgm:pt modelId="{FE9B2430-85FA-40D3-BFE4-057D2056C9DD}" type="parTrans" cxnId="{431B578A-39D1-44E9-BD09-E4380E5C8C4E}">
      <dgm:prSet/>
      <dgm:spPr/>
      <dgm:t>
        <a:bodyPr/>
        <a:lstStyle/>
        <a:p>
          <a:endParaRPr lang="ru-RU"/>
        </a:p>
      </dgm:t>
    </dgm:pt>
    <dgm:pt modelId="{B1309FD8-D468-469A-B73E-35C660E361DB}" type="sibTrans" cxnId="{431B578A-39D1-44E9-BD09-E4380E5C8C4E}">
      <dgm:prSet/>
      <dgm:spPr/>
      <dgm:t>
        <a:bodyPr/>
        <a:lstStyle/>
        <a:p>
          <a:endParaRPr lang="ru-RU"/>
        </a:p>
      </dgm:t>
    </dgm:pt>
    <dgm:pt modelId="{D1CE84A0-882C-4153-9952-2EA5F3FB975E}">
      <dgm:prSet phldrT="[Текст]"/>
      <dgm:spPr/>
      <dgm:t>
        <a:bodyPr/>
        <a:lstStyle/>
        <a:p>
          <a:r>
            <a:rPr lang="ru-RU" dirty="0" smtClean="0"/>
            <a:t>Глобализация</a:t>
          </a:r>
          <a:endParaRPr lang="ru-RU" dirty="0"/>
        </a:p>
      </dgm:t>
    </dgm:pt>
    <dgm:pt modelId="{DF02BADD-A099-4B01-B0BE-B5DAE47220C4}" type="parTrans" cxnId="{FBCADD27-4945-415F-866D-4186A1B4AACA}">
      <dgm:prSet/>
      <dgm:spPr/>
      <dgm:t>
        <a:bodyPr/>
        <a:lstStyle/>
        <a:p>
          <a:endParaRPr lang="ru-RU"/>
        </a:p>
      </dgm:t>
    </dgm:pt>
    <dgm:pt modelId="{51034FAF-E136-4017-A233-6645443486C7}" type="sibTrans" cxnId="{FBCADD27-4945-415F-866D-4186A1B4AACA}">
      <dgm:prSet/>
      <dgm:spPr/>
      <dgm:t>
        <a:bodyPr/>
        <a:lstStyle/>
        <a:p>
          <a:endParaRPr lang="ru-RU"/>
        </a:p>
      </dgm:t>
    </dgm:pt>
    <dgm:pt modelId="{DD821E2D-543F-42B6-B396-5018F37BD6EA}">
      <dgm:prSet phldrT="[Текст]"/>
      <dgm:spPr/>
      <dgm:t>
        <a:bodyPr/>
        <a:lstStyle/>
        <a:p>
          <a:r>
            <a:rPr lang="ru-RU" dirty="0" smtClean="0"/>
            <a:t>Вывод на международный уровень  </a:t>
          </a:r>
          <a:endParaRPr lang="ru-RU" dirty="0"/>
        </a:p>
      </dgm:t>
    </dgm:pt>
    <dgm:pt modelId="{2E34A7C8-00B8-4124-87D4-838225398A5C}" type="parTrans" cxnId="{29F4A394-7E6B-42D0-9E55-DCB3E1248E1B}">
      <dgm:prSet/>
      <dgm:spPr/>
      <dgm:t>
        <a:bodyPr/>
        <a:lstStyle/>
        <a:p>
          <a:endParaRPr lang="ru-RU"/>
        </a:p>
      </dgm:t>
    </dgm:pt>
    <dgm:pt modelId="{1F03A36B-3D77-4635-B4D2-2191841A73D9}" type="sibTrans" cxnId="{29F4A394-7E6B-42D0-9E55-DCB3E1248E1B}">
      <dgm:prSet/>
      <dgm:spPr/>
      <dgm:t>
        <a:bodyPr/>
        <a:lstStyle/>
        <a:p>
          <a:endParaRPr lang="ru-RU"/>
        </a:p>
      </dgm:t>
    </dgm:pt>
    <dgm:pt modelId="{ACDA3E31-FD6B-4D28-BB56-57BE9175A058}" type="pres">
      <dgm:prSet presAssocID="{3F910E67-455F-4652-98BD-E266257BF9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D0D5B-CED3-4B14-B438-85D07E440743}" type="pres">
      <dgm:prSet presAssocID="{A496FB12-7366-4FD4-8BF5-1C681322AD59}" presName="composite" presStyleCnt="0"/>
      <dgm:spPr/>
    </dgm:pt>
    <dgm:pt modelId="{DA9686B2-4369-4B74-A79E-BC8B819E4979}" type="pres">
      <dgm:prSet presAssocID="{A496FB12-7366-4FD4-8BF5-1C681322AD59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1B790093-0FB5-4B23-B3EC-C5EED169705E}" type="pres">
      <dgm:prSet presAssocID="{A496FB12-7366-4FD4-8BF5-1C681322AD59}" presName="txNode" presStyleLbl="node1" presStyleIdx="0" presStyleCnt="3" custScaleY="65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2C674-84E2-4BA5-91D3-20ED60880413}" type="pres">
      <dgm:prSet presAssocID="{987629D3-92B3-456F-AB22-D0134AF6FA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4F5DCBF-B0CD-4C8C-887C-0A2C5418E15F}" type="pres">
      <dgm:prSet presAssocID="{987629D3-92B3-456F-AB22-D0134AF6FA62}" presName="connTx" presStyleLbl="sibTrans2D1" presStyleIdx="0" presStyleCnt="2"/>
      <dgm:spPr/>
      <dgm:t>
        <a:bodyPr/>
        <a:lstStyle/>
        <a:p>
          <a:endParaRPr lang="ru-RU"/>
        </a:p>
      </dgm:t>
    </dgm:pt>
    <dgm:pt modelId="{BE911D12-7BC4-4644-9222-CBC88665E9C9}" type="pres">
      <dgm:prSet presAssocID="{E4B75FAE-4DBB-4071-ACE3-C14330C33E78}" presName="composite" presStyleCnt="0"/>
      <dgm:spPr/>
    </dgm:pt>
    <dgm:pt modelId="{2A009EFE-17EE-4757-B2AB-FEFBEEE7E089}" type="pres">
      <dgm:prSet presAssocID="{E4B75FAE-4DBB-4071-ACE3-C14330C33E78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E339506-3681-4AFF-A2CD-8AD371DEE91D}" type="pres">
      <dgm:prSet presAssocID="{E4B75FAE-4DBB-4071-ACE3-C14330C33E78}" presName="txNode" presStyleLbl="node1" presStyleIdx="1" presStyleCnt="3" custScaleY="66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F503B-E6A8-442F-8B0A-98E652652718}" type="pres">
      <dgm:prSet presAssocID="{C94EAA51-992F-4A4D-8B19-5A6E6ED4510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34ADFFF-8FFD-4E29-B1E6-D58F2823F7B9}" type="pres">
      <dgm:prSet presAssocID="{C94EAA51-992F-4A4D-8B19-5A6E6ED45109}" presName="connTx" presStyleLbl="sibTrans2D1" presStyleIdx="1" presStyleCnt="2"/>
      <dgm:spPr/>
      <dgm:t>
        <a:bodyPr/>
        <a:lstStyle/>
        <a:p>
          <a:endParaRPr lang="ru-RU"/>
        </a:p>
      </dgm:t>
    </dgm:pt>
    <dgm:pt modelId="{9410D0EE-377C-4E20-951C-F845962C8C06}" type="pres">
      <dgm:prSet presAssocID="{D1CE84A0-882C-4153-9952-2EA5F3FB975E}" presName="composite" presStyleCnt="0"/>
      <dgm:spPr/>
    </dgm:pt>
    <dgm:pt modelId="{B24181E2-AB43-495D-BF7F-66768028719D}" type="pres">
      <dgm:prSet presAssocID="{D1CE84A0-882C-4153-9952-2EA5F3FB975E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BC3DAE6-1325-4F5A-BC5B-B5DF1EF96A9B}" type="pres">
      <dgm:prSet presAssocID="{D1CE84A0-882C-4153-9952-2EA5F3FB975E}" presName="txNode" presStyleLbl="node1" presStyleIdx="2" presStyleCnt="3" custScaleY="6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DF46C-5256-4ED8-BB02-1B2DBF5D15D7}" type="presOf" srcId="{BE05E62E-2F7C-4101-816D-DCEF127274AB}" destId="{EE339506-3681-4AFF-A2CD-8AD371DEE91D}" srcOrd="0" destOrd="1" presId="urn:microsoft.com/office/officeart/2005/8/layout/hProcess10"/>
    <dgm:cxn modelId="{431B578A-39D1-44E9-BD09-E4380E5C8C4E}" srcId="{E4B75FAE-4DBB-4071-ACE3-C14330C33E78}" destId="{BE05E62E-2F7C-4101-816D-DCEF127274AB}" srcOrd="0" destOrd="0" parTransId="{FE9B2430-85FA-40D3-BFE4-057D2056C9DD}" sibTransId="{B1309FD8-D468-469A-B73E-35C660E361DB}"/>
    <dgm:cxn modelId="{65EA7E05-A28B-4014-A660-B1F3750F6809}" srcId="{3F910E67-455F-4652-98BD-E266257BF972}" destId="{A496FB12-7366-4FD4-8BF5-1C681322AD59}" srcOrd="0" destOrd="0" parTransId="{F4092798-1F2B-45C9-A53C-EBD9D916208A}" sibTransId="{987629D3-92B3-456F-AB22-D0134AF6FA62}"/>
    <dgm:cxn modelId="{B79DAAA3-54AE-4ECD-9CDB-F8EAF2EE0FC8}" type="presOf" srcId="{987629D3-92B3-456F-AB22-D0134AF6FA62}" destId="{2EC2C674-84E2-4BA5-91D3-20ED60880413}" srcOrd="0" destOrd="0" presId="urn:microsoft.com/office/officeart/2005/8/layout/hProcess10"/>
    <dgm:cxn modelId="{D57797AE-4196-4257-A02F-B2B62F6D8366}" type="presOf" srcId="{C94EAA51-992F-4A4D-8B19-5A6E6ED45109}" destId="{06AF503B-E6A8-442F-8B0A-98E652652718}" srcOrd="0" destOrd="0" presId="urn:microsoft.com/office/officeart/2005/8/layout/hProcess10"/>
    <dgm:cxn modelId="{11BBA1F6-262E-45FB-8CB8-52EB8C58AA11}" type="presOf" srcId="{3F910E67-455F-4652-98BD-E266257BF972}" destId="{ACDA3E31-FD6B-4D28-BB56-57BE9175A058}" srcOrd="0" destOrd="0" presId="urn:microsoft.com/office/officeart/2005/8/layout/hProcess10"/>
    <dgm:cxn modelId="{56087C18-F648-4BC9-A1D7-C6A4B3EA77A1}" srcId="{3F910E67-455F-4652-98BD-E266257BF972}" destId="{E4B75FAE-4DBB-4071-ACE3-C14330C33E78}" srcOrd="1" destOrd="0" parTransId="{E899E72C-C3F6-4CB3-A66A-24DF943B72BA}" sibTransId="{C94EAA51-992F-4A4D-8B19-5A6E6ED45109}"/>
    <dgm:cxn modelId="{48A0B9CA-B4A9-4E22-8340-8F2C1731B9A9}" srcId="{A496FB12-7366-4FD4-8BF5-1C681322AD59}" destId="{3B0C5814-94C8-4E4C-8DDD-99447EBD2659}" srcOrd="0" destOrd="0" parTransId="{64ABFC5D-19F5-435B-A702-91C074C37D89}" sibTransId="{22717B67-1EA3-468B-815E-CD87C94BFE89}"/>
    <dgm:cxn modelId="{164CE058-2480-4D3D-ADAA-1E63DAF5F7CF}" type="presOf" srcId="{E4B75FAE-4DBB-4071-ACE3-C14330C33E78}" destId="{EE339506-3681-4AFF-A2CD-8AD371DEE91D}" srcOrd="0" destOrd="0" presId="urn:microsoft.com/office/officeart/2005/8/layout/hProcess10"/>
    <dgm:cxn modelId="{0D18582A-AEF3-4955-BA7B-1B5EF6C9635F}" type="presOf" srcId="{3B0C5814-94C8-4E4C-8DDD-99447EBD2659}" destId="{1B790093-0FB5-4B23-B3EC-C5EED169705E}" srcOrd="0" destOrd="1" presId="urn:microsoft.com/office/officeart/2005/8/layout/hProcess10"/>
    <dgm:cxn modelId="{FBCADD27-4945-415F-866D-4186A1B4AACA}" srcId="{3F910E67-455F-4652-98BD-E266257BF972}" destId="{D1CE84A0-882C-4153-9952-2EA5F3FB975E}" srcOrd="2" destOrd="0" parTransId="{DF02BADD-A099-4B01-B0BE-B5DAE47220C4}" sibTransId="{51034FAF-E136-4017-A233-6645443486C7}"/>
    <dgm:cxn modelId="{65C0D8A0-878D-4A13-8107-1A6FC655A4CC}" type="presOf" srcId="{987629D3-92B3-456F-AB22-D0134AF6FA62}" destId="{D4F5DCBF-B0CD-4C8C-887C-0A2C5418E15F}" srcOrd="1" destOrd="0" presId="urn:microsoft.com/office/officeart/2005/8/layout/hProcess10"/>
    <dgm:cxn modelId="{A1AB4AB7-337A-41B7-9C2D-718EA2640047}" type="presOf" srcId="{A496FB12-7366-4FD4-8BF5-1C681322AD59}" destId="{1B790093-0FB5-4B23-B3EC-C5EED169705E}" srcOrd="0" destOrd="0" presId="urn:microsoft.com/office/officeart/2005/8/layout/hProcess10"/>
    <dgm:cxn modelId="{22269F29-05E9-4262-87A6-62404C740932}" type="presOf" srcId="{C94EAA51-992F-4A4D-8B19-5A6E6ED45109}" destId="{E34ADFFF-8FFD-4E29-B1E6-D58F2823F7B9}" srcOrd="1" destOrd="0" presId="urn:microsoft.com/office/officeart/2005/8/layout/hProcess10"/>
    <dgm:cxn modelId="{E4108C8A-53C0-45A6-8D32-52F9EB46965D}" type="presOf" srcId="{D1CE84A0-882C-4153-9952-2EA5F3FB975E}" destId="{3BC3DAE6-1325-4F5A-BC5B-B5DF1EF96A9B}" srcOrd="0" destOrd="0" presId="urn:microsoft.com/office/officeart/2005/8/layout/hProcess10"/>
    <dgm:cxn modelId="{F23FBEFD-5F0C-42FA-B782-FC4480E838E5}" type="presOf" srcId="{DD821E2D-543F-42B6-B396-5018F37BD6EA}" destId="{3BC3DAE6-1325-4F5A-BC5B-B5DF1EF96A9B}" srcOrd="0" destOrd="1" presId="urn:microsoft.com/office/officeart/2005/8/layout/hProcess10"/>
    <dgm:cxn modelId="{29F4A394-7E6B-42D0-9E55-DCB3E1248E1B}" srcId="{D1CE84A0-882C-4153-9952-2EA5F3FB975E}" destId="{DD821E2D-543F-42B6-B396-5018F37BD6EA}" srcOrd="0" destOrd="0" parTransId="{2E34A7C8-00B8-4124-87D4-838225398A5C}" sibTransId="{1F03A36B-3D77-4635-B4D2-2191841A73D9}"/>
    <dgm:cxn modelId="{5AB6B136-9027-4A9E-90E0-0A548159815D}" type="presParOf" srcId="{ACDA3E31-FD6B-4D28-BB56-57BE9175A058}" destId="{356D0D5B-CED3-4B14-B438-85D07E440743}" srcOrd="0" destOrd="0" presId="urn:microsoft.com/office/officeart/2005/8/layout/hProcess10"/>
    <dgm:cxn modelId="{F605F892-A225-403D-ADCD-B0A5C325F5EB}" type="presParOf" srcId="{356D0D5B-CED3-4B14-B438-85D07E440743}" destId="{DA9686B2-4369-4B74-A79E-BC8B819E4979}" srcOrd="0" destOrd="0" presId="urn:microsoft.com/office/officeart/2005/8/layout/hProcess10"/>
    <dgm:cxn modelId="{6988C8DE-A36D-4989-8B65-0CB695740CC0}" type="presParOf" srcId="{356D0D5B-CED3-4B14-B438-85D07E440743}" destId="{1B790093-0FB5-4B23-B3EC-C5EED169705E}" srcOrd="1" destOrd="0" presId="urn:microsoft.com/office/officeart/2005/8/layout/hProcess10"/>
    <dgm:cxn modelId="{41DA99CF-381D-454A-A93C-5D8265651A3C}" type="presParOf" srcId="{ACDA3E31-FD6B-4D28-BB56-57BE9175A058}" destId="{2EC2C674-84E2-4BA5-91D3-20ED60880413}" srcOrd="1" destOrd="0" presId="urn:microsoft.com/office/officeart/2005/8/layout/hProcess10"/>
    <dgm:cxn modelId="{13AA5929-633D-4D38-8482-748EE2408810}" type="presParOf" srcId="{2EC2C674-84E2-4BA5-91D3-20ED60880413}" destId="{D4F5DCBF-B0CD-4C8C-887C-0A2C5418E15F}" srcOrd="0" destOrd="0" presId="urn:microsoft.com/office/officeart/2005/8/layout/hProcess10"/>
    <dgm:cxn modelId="{EF3E977B-8E9C-4966-8C9A-0F62E8F3ED89}" type="presParOf" srcId="{ACDA3E31-FD6B-4D28-BB56-57BE9175A058}" destId="{BE911D12-7BC4-4644-9222-CBC88665E9C9}" srcOrd="2" destOrd="0" presId="urn:microsoft.com/office/officeart/2005/8/layout/hProcess10"/>
    <dgm:cxn modelId="{348F5E7B-CD41-4B25-BA07-06B9D0E8F0D3}" type="presParOf" srcId="{BE911D12-7BC4-4644-9222-CBC88665E9C9}" destId="{2A009EFE-17EE-4757-B2AB-FEFBEEE7E089}" srcOrd="0" destOrd="0" presId="urn:microsoft.com/office/officeart/2005/8/layout/hProcess10"/>
    <dgm:cxn modelId="{1739140A-14B0-47B3-B162-76CA6D195310}" type="presParOf" srcId="{BE911D12-7BC4-4644-9222-CBC88665E9C9}" destId="{EE339506-3681-4AFF-A2CD-8AD371DEE91D}" srcOrd="1" destOrd="0" presId="urn:microsoft.com/office/officeart/2005/8/layout/hProcess10"/>
    <dgm:cxn modelId="{1DA73E95-9097-42B6-B82C-299006C9D993}" type="presParOf" srcId="{ACDA3E31-FD6B-4D28-BB56-57BE9175A058}" destId="{06AF503B-E6A8-442F-8B0A-98E652652718}" srcOrd="3" destOrd="0" presId="urn:microsoft.com/office/officeart/2005/8/layout/hProcess10"/>
    <dgm:cxn modelId="{90C21A13-C15E-4E97-AD62-A37387FE0B86}" type="presParOf" srcId="{06AF503B-E6A8-442F-8B0A-98E652652718}" destId="{E34ADFFF-8FFD-4E29-B1E6-D58F2823F7B9}" srcOrd="0" destOrd="0" presId="urn:microsoft.com/office/officeart/2005/8/layout/hProcess10"/>
    <dgm:cxn modelId="{B3A62A71-A17A-478B-82B3-A79072D3A004}" type="presParOf" srcId="{ACDA3E31-FD6B-4D28-BB56-57BE9175A058}" destId="{9410D0EE-377C-4E20-951C-F845962C8C06}" srcOrd="4" destOrd="0" presId="urn:microsoft.com/office/officeart/2005/8/layout/hProcess10"/>
    <dgm:cxn modelId="{F202008B-FC6A-4FFE-A0AE-D2E5FAB908A1}" type="presParOf" srcId="{9410D0EE-377C-4E20-951C-F845962C8C06}" destId="{B24181E2-AB43-495D-BF7F-66768028719D}" srcOrd="0" destOrd="0" presId="urn:microsoft.com/office/officeart/2005/8/layout/hProcess10"/>
    <dgm:cxn modelId="{3623E8D9-9EDE-4D1E-8C48-A2200DC07F4F}" type="presParOf" srcId="{9410D0EE-377C-4E20-951C-F845962C8C06}" destId="{3BC3DAE6-1325-4F5A-BC5B-B5DF1EF96A9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0BA80-CDCC-49BE-A024-AFA7F8FA36C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316BE92E-17FD-4EEA-82DC-BFA258B5304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dirty="0" smtClean="0"/>
            <a:t>инженеры по эксплуатации высокотехнологичного энергетического оборудования </a:t>
          </a:r>
        </a:p>
      </dgm:t>
    </dgm:pt>
    <dgm:pt modelId="{88B1B15E-6165-43AA-ADDB-5C9FCC0B4A72}" type="parTrans" cxnId="{F77AAD22-C84B-40BE-9875-F967015F5BDD}">
      <dgm:prSet/>
      <dgm:spPr/>
      <dgm:t>
        <a:bodyPr/>
        <a:lstStyle/>
        <a:p>
          <a:endParaRPr lang="ru-RU"/>
        </a:p>
      </dgm:t>
    </dgm:pt>
    <dgm:pt modelId="{AB07E9DA-5013-46C8-B1C4-9C74356FFAD4}" type="sibTrans" cxnId="{F77AAD22-C84B-40BE-9875-F967015F5BDD}">
      <dgm:prSet/>
      <dgm:spPr/>
      <dgm:t>
        <a:bodyPr/>
        <a:lstStyle/>
        <a:p>
          <a:endParaRPr lang="ru-RU"/>
        </a:p>
      </dgm:t>
    </dgm:pt>
    <dgm:pt modelId="{25C015D4-938E-4FD8-8AC0-9B5F760C7965}">
      <dgm:prSet phldrT="[Текст]" custT="1"/>
      <dgm:spPr/>
      <dgm:t>
        <a:bodyPr/>
        <a:lstStyle/>
        <a:p>
          <a:r>
            <a:rPr lang="ru-RU" sz="1600" dirty="0" smtClean="0"/>
            <a:t>«традиционные» инженеры – конструкторы, расчетчики, технологи, программисты, энергетики </a:t>
          </a:r>
          <a:endParaRPr lang="ru-RU" sz="1600" dirty="0"/>
        </a:p>
      </dgm:t>
    </dgm:pt>
    <dgm:pt modelId="{A3CAE6A6-7974-4EC0-9721-6A2438DDB746}" type="parTrans" cxnId="{CEAEBC33-5978-4303-A2E7-C60621FECF79}">
      <dgm:prSet/>
      <dgm:spPr/>
      <dgm:t>
        <a:bodyPr/>
        <a:lstStyle/>
        <a:p>
          <a:endParaRPr lang="ru-RU"/>
        </a:p>
      </dgm:t>
    </dgm:pt>
    <dgm:pt modelId="{011655EB-02C0-4D48-B9B4-C194B23AE5C9}" type="sibTrans" cxnId="{CEAEBC33-5978-4303-A2E7-C60621FECF79}">
      <dgm:prSet/>
      <dgm:spPr/>
      <dgm:t>
        <a:bodyPr/>
        <a:lstStyle/>
        <a:p>
          <a:endParaRPr lang="ru-RU"/>
        </a:p>
      </dgm:t>
    </dgm:pt>
    <dgm:pt modelId="{4276C0AA-F7EA-4ECF-A910-F4E836EAFA0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«</a:t>
          </a:r>
          <a:r>
            <a:rPr lang="ru-RU" sz="1400" dirty="0" err="1" smtClean="0"/>
            <a:t>суперинженеры</a:t>
          </a:r>
          <a:r>
            <a:rPr lang="ru-RU" sz="1400" dirty="0" smtClean="0"/>
            <a:t>», обладающие компетенциями мирового уровня для проектирования и создания в кратчайшие сроки глобально конкурентоспособной продукции нового поколения</a:t>
          </a:r>
          <a:endParaRPr lang="ru-RU" sz="1400" dirty="0"/>
        </a:p>
      </dgm:t>
    </dgm:pt>
    <dgm:pt modelId="{88C4222D-0446-407B-A123-1844D363D12A}" type="parTrans" cxnId="{FB2B7908-2FDB-486F-8D35-38F7D5C616EF}">
      <dgm:prSet/>
      <dgm:spPr/>
      <dgm:t>
        <a:bodyPr/>
        <a:lstStyle/>
        <a:p>
          <a:endParaRPr lang="ru-RU"/>
        </a:p>
      </dgm:t>
    </dgm:pt>
    <dgm:pt modelId="{D11F750D-8537-4AD4-B56C-69F90D0572F8}" type="sibTrans" cxnId="{FB2B7908-2FDB-486F-8D35-38F7D5C616EF}">
      <dgm:prSet/>
      <dgm:spPr/>
      <dgm:t>
        <a:bodyPr/>
        <a:lstStyle/>
        <a:p>
          <a:endParaRPr lang="ru-RU"/>
        </a:p>
      </dgm:t>
    </dgm:pt>
    <dgm:pt modelId="{B09DCE0F-983B-4856-838E-9EA602919C95}" type="pres">
      <dgm:prSet presAssocID="{A280BA80-CDCC-49BE-A024-AFA7F8FA36CE}" presName="linearFlow" presStyleCnt="0">
        <dgm:presLayoutVars>
          <dgm:dir/>
          <dgm:resizeHandles val="exact"/>
        </dgm:presLayoutVars>
      </dgm:prSet>
      <dgm:spPr/>
    </dgm:pt>
    <dgm:pt modelId="{CE141FBB-A68E-4061-BFEC-31F9C1A22B86}" type="pres">
      <dgm:prSet presAssocID="{316BE92E-17FD-4EEA-82DC-BFA258B53046}" presName="comp" presStyleCnt="0"/>
      <dgm:spPr/>
    </dgm:pt>
    <dgm:pt modelId="{AF451061-3723-4808-A99E-0694730A9362}" type="pres">
      <dgm:prSet presAssocID="{316BE92E-17FD-4EEA-82DC-BFA258B53046}" presName="rect2" presStyleLbl="node1" presStyleIdx="0" presStyleCnt="3" custLinFactY="8825" custLinFactNeighborX="4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4C55-DDE6-4F7C-AED8-4B14BC38BBEF}" type="pres">
      <dgm:prSet presAssocID="{316BE92E-17FD-4EEA-82DC-BFA258B53046}" presName="rect1" presStyleLbl="lnNode1" presStyleIdx="0" presStyleCnt="3" custLinFactY="8825" custLinFactNeighborX="-163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D634B53-A2C2-4FEB-AC19-14A479B6785A}" type="pres">
      <dgm:prSet presAssocID="{AB07E9DA-5013-46C8-B1C4-9C74356FFAD4}" presName="sibTrans" presStyleCnt="0"/>
      <dgm:spPr/>
    </dgm:pt>
    <dgm:pt modelId="{FE34FFF4-16B4-4EA6-B57F-FB1143661442}" type="pres">
      <dgm:prSet presAssocID="{25C015D4-938E-4FD8-8AC0-9B5F760C7965}" presName="comp" presStyleCnt="0"/>
      <dgm:spPr/>
    </dgm:pt>
    <dgm:pt modelId="{A0860326-1581-4743-975E-F0E3BBD38A46}" type="pres">
      <dgm:prSet presAssocID="{25C015D4-938E-4FD8-8AC0-9B5F760C7965}" presName="rect2" presStyleLbl="node1" presStyleIdx="1" presStyleCnt="3" custLinFactY="-23026" custLinFactNeighborX="-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A6573-9B72-4683-852F-F39952F0C6A0}" type="pres">
      <dgm:prSet presAssocID="{25C015D4-938E-4FD8-8AC0-9B5F760C7965}" presName="rect1" presStyleLbl="lnNode1" presStyleIdx="1" presStyleCnt="3" custLinFactY="-23026" custLinFactNeighborX="-5761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8C79DE0-1CE5-412E-89CB-D927DACEB2DC}" type="pres">
      <dgm:prSet presAssocID="{011655EB-02C0-4D48-B9B4-C194B23AE5C9}" presName="sibTrans" presStyleCnt="0"/>
      <dgm:spPr/>
    </dgm:pt>
    <dgm:pt modelId="{15FFF03A-3F17-4E31-9673-46AB644FCA8F}" type="pres">
      <dgm:prSet presAssocID="{4276C0AA-F7EA-4ECF-A910-F4E836EAFA0E}" presName="comp" presStyleCnt="0"/>
      <dgm:spPr/>
    </dgm:pt>
    <dgm:pt modelId="{020372C9-111F-4A5E-9635-587FD72E5623}" type="pres">
      <dgm:prSet presAssocID="{4276C0AA-F7EA-4ECF-A910-F4E836EAFA0E}" presName="rect2" presStyleLbl="node1" presStyleIdx="2" presStyleCnt="3" custLinFactNeighborX="-49327" custLinFactNeighborY="-8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E1A5-0EB6-401A-B71C-2C2EB44FD44C}" type="pres">
      <dgm:prSet presAssocID="{4276C0AA-F7EA-4ECF-A910-F4E836EAFA0E}" presName="rect1" presStyleLbl="lnNode1" presStyleIdx="2" presStyleCnt="3" custLinFactX="100000" custLinFactNeighborX="127573" custLinFactNeighborY="-88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F77AAD22-C84B-40BE-9875-F967015F5BDD}" srcId="{A280BA80-CDCC-49BE-A024-AFA7F8FA36CE}" destId="{316BE92E-17FD-4EEA-82DC-BFA258B53046}" srcOrd="0" destOrd="0" parTransId="{88B1B15E-6165-43AA-ADDB-5C9FCC0B4A72}" sibTransId="{AB07E9DA-5013-46C8-B1C4-9C74356FFAD4}"/>
    <dgm:cxn modelId="{CEAEBC33-5978-4303-A2E7-C60621FECF79}" srcId="{A280BA80-CDCC-49BE-A024-AFA7F8FA36CE}" destId="{25C015D4-938E-4FD8-8AC0-9B5F760C7965}" srcOrd="1" destOrd="0" parTransId="{A3CAE6A6-7974-4EC0-9721-6A2438DDB746}" sibTransId="{011655EB-02C0-4D48-B9B4-C194B23AE5C9}"/>
    <dgm:cxn modelId="{E3C53097-313C-4F5F-8C94-053F276D8CF5}" type="presOf" srcId="{316BE92E-17FD-4EEA-82DC-BFA258B53046}" destId="{AF451061-3723-4808-A99E-0694730A9362}" srcOrd="0" destOrd="0" presId="urn:microsoft.com/office/officeart/2008/layout/AlternatingPictureBlocks"/>
    <dgm:cxn modelId="{B1D51EA8-EA38-420F-B7FB-A6AD913A462C}" type="presOf" srcId="{4276C0AA-F7EA-4ECF-A910-F4E836EAFA0E}" destId="{020372C9-111F-4A5E-9635-587FD72E5623}" srcOrd="0" destOrd="0" presId="urn:microsoft.com/office/officeart/2008/layout/AlternatingPictureBlocks"/>
    <dgm:cxn modelId="{F89D7F5F-02DF-437C-8483-B6B225D854C7}" type="presOf" srcId="{25C015D4-938E-4FD8-8AC0-9B5F760C7965}" destId="{A0860326-1581-4743-975E-F0E3BBD38A46}" srcOrd="0" destOrd="0" presId="urn:microsoft.com/office/officeart/2008/layout/AlternatingPictureBlocks"/>
    <dgm:cxn modelId="{FB2B7908-2FDB-486F-8D35-38F7D5C616EF}" srcId="{A280BA80-CDCC-49BE-A024-AFA7F8FA36CE}" destId="{4276C0AA-F7EA-4ECF-A910-F4E836EAFA0E}" srcOrd="2" destOrd="0" parTransId="{88C4222D-0446-407B-A123-1844D363D12A}" sibTransId="{D11F750D-8537-4AD4-B56C-69F90D0572F8}"/>
    <dgm:cxn modelId="{ECEBAAFE-0344-4923-95CF-61B9A5A58B6F}" type="presOf" srcId="{A280BA80-CDCC-49BE-A024-AFA7F8FA36CE}" destId="{B09DCE0F-983B-4856-838E-9EA602919C95}" srcOrd="0" destOrd="0" presId="urn:microsoft.com/office/officeart/2008/layout/AlternatingPictureBlocks"/>
    <dgm:cxn modelId="{DD1E9066-84DA-488E-AA2B-CDE1D5F225AD}" type="presParOf" srcId="{B09DCE0F-983B-4856-838E-9EA602919C95}" destId="{CE141FBB-A68E-4061-BFEC-31F9C1A22B86}" srcOrd="0" destOrd="0" presId="urn:microsoft.com/office/officeart/2008/layout/AlternatingPictureBlocks"/>
    <dgm:cxn modelId="{41AA2501-30AB-495B-8D82-DFB5434AA7EE}" type="presParOf" srcId="{CE141FBB-A68E-4061-BFEC-31F9C1A22B86}" destId="{AF451061-3723-4808-A99E-0694730A9362}" srcOrd="0" destOrd="0" presId="urn:microsoft.com/office/officeart/2008/layout/AlternatingPictureBlocks"/>
    <dgm:cxn modelId="{0C8A52A4-3B56-4DF7-995F-042FAB2A4842}" type="presParOf" srcId="{CE141FBB-A68E-4061-BFEC-31F9C1A22B86}" destId="{F8314C55-DDE6-4F7C-AED8-4B14BC38BBEF}" srcOrd="1" destOrd="0" presId="urn:microsoft.com/office/officeart/2008/layout/AlternatingPictureBlocks"/>
    <dgm:cxn modelId="{83C6C6B7-8D53-4258-8A55-FF41FCACC3F8}" type="presParOf" srcId="{B09DCE0F-983B-4856-838E-9EA602919C95}" destId="{8D634B53-A2C2-4FEB-AC19-14A479B6785A}" srcOrd="1" destOrd="0" presId="urn:microsoft.com/office/officeart/2008/layout/AlternatingPictureBlocks"/>
    <dgm:cxn modelId="{6011B585-2F5F-4500-AE90-997F66607131}" type="presParOf" srcId="{B09DCE0F-983B-4856-838E-9EA602919C95}" destId="{FE34FFF4-16B4-4EA6-B57F-FB1143661442}" srcOrd="2" destOrd="0" presId="urn:microsoft.com/office/officeart/2008/layout/AlternatingPictureBlocks"/>
    <dgm:cxn modelId="{12E04543-917C-4A6D-8407-169CF99A4424}" type="presParOf" srcId="{FE34FFF4-16B4-4EA6-B57F-FB1143661442}" destId="{A0860326-1581-4743-975E-F0E3BBD38A46}" srcOrd="0" destOrd="0" presId="urn:microsoft.com/office/officeart/2008/layout/AlternatingPictureBlocks"/>
    <dgm:cxn modelId="{226FF187-3E22-42E9-991E-DE0E712BC69A}" type="presParOf" srcId="{FE34FFF4-16B4-4EA6-B57F-FB1143661442}" destId="{D32A6573-9B72-4683-852F-F39952F0C6A0}" srcOrd="1" destOrd="0" presId="urn:microsoft.com/office/officeart/2008/layout/AlternatingPictureBlocks"/>
    <dgm:cxn modelId="{3EF5F21A-1844-4264-B868-A46AA1F9F359}" type="presParOf" srcId="{B09DCE0F-983B-4856-838E-9EA602919C95}" destId="{98C79DE0-1CE5-412E-89CB-D927DACEB2DC}" srcOrd="3" destOrd="0" presId="urn:microsoft.com/office/officeart/2008/layout/AlternatingPictureBlocks"/>
    <dgm:cxn modelId="{3FA41DA8-1ED8-4DD9-B8C9-2BFC698B85E3}" type="presParOf" srcId="{B09DCE0F-983B-4856-838E-9EA602919C95}" destId="{15FFF03A-3F17-4E31-9673-46AB644FCA8F}" srcOrd="4" destOrd="0" presId="urn:microsoft.com/office/officeart/2008/layout/AlternatingPictureBlocks"/>
    <dgm:cxn modelId="{7671AA27-71AF-4A66-948C-E1E9A7D1976B}" type="presParOf" srcId="{15FFF03A-3F17-4E31-9673-46AB644FCA8F}" destId="{020372C9-111F-4A5E-9635-587FD72E5623}" srcOrd="0" destOrd="0" presId="urn:microsoft.com/office/officeart/2008/layout/AlternatingPictureBlocks"/>
    <dgm:cxn modelId="{76D56832-6B3F-43F1-B629-C6D15DA2C3B1}" type="presParOf" srcId="{15FFF03A-3F17-4E31-9673-46AB644FCA8F}" destId="{9352E1A5-0EB6-401A-B71C-2C2EB44FD44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97DA9-0712-450A-8747-21098020F0FF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AC7844-2030-4457-8BC8-C338BE6BBE20}">
      <dgm:prSet phldrT="[Текст]"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ru-RU" sz="1800" dirty="0" smtClean="0"/>
            <a:t>Создание интегрированной модели инженерного образования</a:t>
          </a:r>
          <a:endParaRPr lang="ru-RU" sz="1800" dirty="0"/>
        </a:p>
      </dgm:t>
    </dgm:pt>
    <dgm:pt modelId="{DE2A19DC-C941-4FDD-BBD6-F9F0CA230997}" type="parTrans" cxnId="{DA323596-3894-4BA2-9717-F63397669CFD}">
      <dgm:prSet/>
      <dgm:spPr/>
      <dgm:t>
        <a:bodyPr/>
        <a:lstStyle/>
        <a:p>
          <a:endParaRPr lang="ru-RU"/>
        </a:p>
      </dgm:t>
    </dgm:pt>
    <dgm:pt modelId="{7419599A-6952-4A82-ACE5-614513559435}" type="sibTrans" cxnId="{DA323596-3894-4BA2-9717-F63397669CFD}">
      <dgm:prSet/>
      <dgm:spPr/>
      <dgm:t>
        <a:bodyPr/>
        <a:lstStyle/>
        <a:p>
          <a:endParaRPr lang="ru-RU"/>
        </a:p>
      </dgm:t>
    </dgm:pt>
    <dgm:pt modelId="{BD397896-8893-4474-849C-6EE566E07808}">
      <dgm:prSet phldrT="[Текст]"/>
      <dgm:spPr/>
      <dgm:t>
        <a:bodyPr/>
        <a:lstStyle/>
        <a:p>
          <a:r>
            <a:rPr lang="ru-RU" dirty="0" smtClean="0"/>
            <a:t>Модели, основанные  на интеграции российского и зарубежного опыта обучения всех уровней высшего образования инженерно-технических кадров в области электроэнергетике </a:t>
          </a:r>
          <a:endParaRPr lang="ru-RU" dirty="0"/>
        </a:p>
      </dgm:t>
    </dgm:pt>
    <dgm:pt modelId="{57B83665-2E3E-4293-9819-72719B93961F}" type="parTrans" cxnId="{E7FF8C30-1007-4AA9-8899-4291B42EF3E3}">
      <dgm:prSet/>
      <dgm:spPr/>
      <dgm:t>
        <a:bodyPr/>
        <a:lstStyle/>
        <a:p>
          <a:endParaRPr lang="ru-RU"/>
        </a:p>
      </dgm:t>
    </dgm:pt>
    <dgm:pt modelId="{7486D024-0077-40E8-B26C-2A82630B4DDE}" type="sibTrans" cxnId="{E7FF8C30-1007-4AA9-8899-4291B42EF3E3}">
      <dgm:prSet/>
      <dgm:spPr/>
      <dgm:t>
        <a:bodyPr/>
        <a:lstStyle/>
        <a:p>
          <a:endParaRPr lang="ru-RU"/>
        </a:p>
      </dgm:t>
    </dgm:pt>
    <dgm:pt modelId="{7C068A08-C72C-4DC3-A635-8B2D3FDD2A36}">
      <dgm:prSet phldrT="[Текст]"/>
      <dgm:spPr/>
      <dgm:t>
        <a:bodyPr/>
        <a:lstStyle/>
        <a:p>
          <a:r>
            <a:rPr lang="ru-RU" dirty="0" smtClean="0"/>
            <a:t>Модели, основанные  на опережающих технологиях практико- ориентированного обучения всех уровней высшего образования инженерно-технических кадров</a:t>
          </a:r>
          <a:endParaRPr lang="ru-RU" dirty="0"/>
        </a:p>
      </dgm:t>
    </dgm:pt>
    <dgm:pt modelId="{EB12D5FA-0AAC-4041-93DF-7FF20906F18B}" type="parTrans" cxnId="{590CFF69-18D4-49CF-9CF3-6841A479BF3B}">
      <dgm:prSet/>
      <dgm:spPr/>
      <dgm:t>
        <a:bodyPr/>
        <a:lstStyle/>
        <a:p>
          <a:endParaRPr lang="ru-RU"/>
        </a:p>
      </dgm:t>
    </dgm:pt>
    <dgm:pt modelId="{733C75D1-2C1B-4D93-B941-1C822DCC0E7F}" type="sibTrans" cxnId="{590CFF69-18D4-49CF-9CF3-6841A479BF3B}">
      <dgm:prSet/>
      <dgm:spPr/>
      <dgm:t>
        <a:bodyPr/>
        <a:lstStyle/>
        <a:p>
          <a:endParaRPr lang="ru-RU"/>
        </a:p>
      </dgm:t>
    </dgm:pt>
    <dgm:pt modelId="{C41C8FAC-34C4-4D07-8E86-2E4C599FA8CF}">
      <dgm:prSet phldrT="[Текст]"/>
      <dgm:spPr/>
      <dgm:t>
        <a:bodyPr/>
        <a:lstStyle/>
        <a:p>
          <a:r>
            <a:rPr lang="ru-RU" dirty="0" smtClean="0"/>
            <a:t>Динамичность процесса обучения и быстрая адаптация под потребности активно развивающихся отрасли </a:t>
          </a:r>
          <a:r>
            <a:rPr lang="ru-RU" dirty="0" err="1" smtClean="0"/>
            <a:t>электроэнегетики</a:t>
          </a:r>
          <a:r>
            <a:rPr lang="ru-RU" dirty="0" smtClean="0"/>
            <a:t> реального сектора экономики с учетом внедрения элементов цифровых  защит . </a:t>
          </a:r>
          <a:endParaRPr lang="ru-RU" dirty="0"/>
        </a:p>
      </dgm:t>
    </dgm:pt>
    <dgm:pt modelId="{9D975C9A-D8A4-4AFC-90ED-70C3D31395BD}" type="parTrans" cxnId="{854EA375-4FAB-431A-B3DA-5EECB3F6C086}">
      <dgm:prSet/>
      <dgm:spPr/>
      <dgm:t>
        <a:bodyPr/>
        <a:lstStyle/>
        <a:p>
          <a:endParaRPr lang="ru-RU"/>
        </a:p>
      </dgm:t>
    </dgm:pt>
    <dgm:pt modelId="{059E3186-0C91-4678-B195-63AEC99CC31E}" type="sibTrans" cxnId="{854EA375-4FAB-431A-B3DA-5EECB3F6C086}">
      <dgm:prSet/>
      <dgm:spPr/>
      <dgm:t>
        <a:bodyPr/>
        <a:lstStyle/>
        <a:p>
          <a:endParaRPr lang="ru-RU"/>
        </a:p>
      </dgm:t>
    </dgm:pt>
    <dgm:pt modelId="{56F495B7-1CBB-4D67-9DA8-AAFE078E51D4}">
      <dgm:prSet phldrT="[Текст]"/>
      <dgm:spPr/>
      <dgm:t>
        <a:bodyPr/>
        <a:lstStyle/>
        <a:p>
          <a:r>
            <a:rPr lang="ru-RU" dirty="0" smtClean="0"/>
            <a:t>Симбиоз различных профилей, уровней подготовки и зарубежный опыт позволяет сегодня решать новые инновационные, высокотехнологические задачи.</a:t>
          </a:r>
          <a:endParaRPr lang="ru-RU" dirty="0"/>
        </a:p>
      </dgm:t>
    </dgm:pt>
    <dgm:pt modelId="{6CA53652-E41E-4322-93D0-9414CFFC3D45}" type="parTrans" cxnId="{52A821CB-5A6F-4952-B652-02F35472F0E5}">
      <dgm:prSet/>
      <dgm:spPr/>
      <dgm:t>
        <a:bodyPr/>
        <a:lstStyle/>
        <a:p>
          <a:endParaRPr lang="ru-RU"/>
        </a:p>
      </dgm:t>
    </dgm:pt>
    <dgm:pt modelId="{17D6A46A-9B23-420A-B0EF-B241EA4BC430}" type="sibTrans" cxnId="{52A821CB-5A6F-4952-B652-02F35472F0E5}">
      <dgm:prSet/>
      <dgm:spPr/>
      <dgm:t>
        <a:bodyPr/>
        <a:lstStyle/>
        <a:p>
          <a:endParaRPr lang="ru-RU"/>
        </a:p>
      </dgm:t>
    </dgm:pt>
    <dgm:pt modelId="{58B1195A-8D32-4914-A340-C96280DB65A9}" type="pres">
      <dgm:prSet presAssocID="{20B97DA9-0712-450A-8747-21098020F0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6AE32-1E1B-4345-B1B7-722A6CF07D34}" type="pres">
      <dgm:prSet presAssocID="{20B97DA9-0712-450A-8747-21098020F0FF}" presName="matrix" presStyleCnt="0"/>
      <dgm:spPr/>
      <dgm:t>
        <a:bodyPr/>
        <a:lstStyle/>
        <a:p>
          <a:endParaRPr lang="ru-RU"/>
        </a:p>
      </dgm:t>
    </dgm:pt>
    <dgm:pt modelId="{C1808858-904D-4253-8BC3-99D0DD9C0EA4}" type="pres">
      <dgm:prSet presAssocID="{20B97DA9-0712-450A-8747-21098020F0FF}" presName="tile1" presStyleLbl="node1" presStyleIdx="0" presStyleCnt="4"/>
      <dgm:spPr/>
      <dgm:t>
        <a:bodyPr/>
        <a:lstStyle/>
        <a:p>
          <a:endParaRPr lang="ru-RU"/>
        </a:p>
      </dgm:t>
    </dgm:pt>
    <dgm:pt modelId="{ED9B8310-66C7-455A-B4D8-CB09E144C80B}" type="pres">
      <dgm:prSet presAssocID="{20B97DA9-0712-450A-8747-21098020F0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88BBE-B44E-42E2-BAFD-AE78D353D939}" type="pres">
      <dgm:prSet presAssocID="{20B97DA9-0712-450A-8747-21098020F0FF}" presName="tile2" presStyleLbl="node1" presStyleIdx="1" presStyleCnt="4" custLinFactNeighborX="2021" custLinFactNeighborY="-2692"/>
      <dgm:spPr/>
      <dgm:t>
        <a:bodyPr/>
        <a:lstStyle/>
        <a:p>
          <a:endParaRPr lang="ru-RU"/>
        </a:p>
      </dgm:t>
    </dgm:pt>
    <dgm:pt modelId="{F688A4AF-2726-4434-A0CF-2AA486D15B30}" type="pres">
      <dgm:prSet presAssocID="{20B97DA9-0712-450A-8747-21098020F0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96A11-9989-49E6-BC84-52DE7FECA24D}" type="pres">
      <dgm:prSet presAssocID="{20B97DA9-0712-450A-8747-21098020F0FF}" presName="tile3" presStyleLbl="node1" presStyleIdx="2" presStyleCnt="4"/>
      <dgm:spPr/>
      <dgm:t>
        <a:bodyPr/>
        <a:lstStyle/>
        <a:p>
          <a:endParaRPr lang="ru-RU"/>
        </a:p>
      </dgm:t>
    </dgm:pt>
    <dgm:pt modelId="{E55D0182-608A-4D90-862B-117A509542F3}" type="pres">
      <dgm:prSet presAssocID="{20B97DA9-0712-450A-8747-21098020F0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BAE4F-53B8-40B2-8BEF-65A6AD4F2B99}" type="pres">
      <dgm:prSet presAssocID="{20B97DA9-0712-450A-8747-21098020F0FF}" presName="tile4" presStyleLbl="node1" presStyleIdx="3" presStyleCnt="4" custLinFactNeighborX="-104" custLinFactNeighborY="-69"/>
      <dgm:spPr/>
      <dgm:t>
        <a:bodyPr/>
        <a:lstStyle/>
        <a:p>
          <a:endParaRPr lang="ru-RU"/>
        </a:p>
      </dgm:t>
    </dgm:pt>
    <dgm:pt modelId="{573BD942-F868-437E-92CB-F3671DEF2E98}" type="pres">
      <dgm:prSet presAssocID="{20B97DA9-0712-450A-8747-21098020F0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95E1A-AAC4-4686-A7D3-5A7C446ED7A9}" type="pres">
      <dgm:prSet presAssocID="{20B97DA9-0712-450A-8747-21098020F0FF}" presName="centerTile" presStyleLbl="fgShp" presStyleIdx="0" presStyleCnt="1" custScaleX="1461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65B5C-A76D-41DA-9CFB-AB9FE4BAA177}" type="presOf" srcId="{72AC7844-2030-4457-8BC8-C338BE6BBE20}" destId="{AFF95E1A-AAC4-4686-A7D3-5A7C446ED7A9}" srcOrd="0" destOrd="0" presId="urn:microsoft.com/office/officeart/2005/8/layout/matrix1"/>
    <dgm:cxn modelId="{8305E49E-793D-4D75-8FD7-667345531238}" type="presOf" srcId="{C41C8FAC-34C4-4D07-8E86-2E4C599FA8CF}" destId="{C5E96A11-9989-49E6-BC84-52DE7FECA24D}" srcOrd="0" destOrd="0" presId="urn:microsoft.com/office/officeart/2005/8/layout/matrix1"/>
    <dgm:cxn modelId="{52A821CB-5A6F-4952-B652-02F35472F0E5}" srcId="{72AC7844-2030-4457-8BC8-C338BE6BBE20}" destId="{56F495B7-1CBB-4D67-9DA8-AAFE078E51D4}" srcOrd="3" destOrd="0" parTransId="{6CA53652-E41E-4322-93D0-9414CFFC3D45}" sibTransId="{17D6A46A-9B23-420A-B0EF-B241EA4BC430}"/>
    <dgm:cxn modelId="{4501FDF5-362E-4BF9-A7D9-5898B4D665E9}" type="presOf" srcId="{7C068A08-C72C-4DC3-A635-8B2D3FDD2A36}" destId="{F688A4AF-2726-4434-A0CF-2AA486D15B30}" srcOrd="1" destOrd="0" presId="urn:microsoft.com/office/officeart/2005/8/layout/matrix1"/>
    <dgm:cxn modelId="{31D10B27-B05B-48F7-9B1C-B7315A35FD93}" type="presOf" srcId="{BD397896-8893-4474-849C-6EE566E07808}" destId="{ED9B8310-66C7-455A-B4D8-CB09E144C80B}" srcOrd="1" destOrd="0" presId="urn:microsoft.com/office/officeart/2005/8/layout/matrix1"/>
    <dgm:cxn modelId="{854EA375-4FAB-431A-B3DA-5EECB3F6C086}" srcId="{72AC7844-2030-4457-8BC8-C338BE6BBE20}" destId="{C41C8FAC-34C4-4D07-8E86-2E4C599FA8CF}" srcOrd="2" destOrd="0" parTransId="{9D975C9A-D8A4-4AFC-90ED-70C3D31395BD}" sibTransId="{059E3186-0C91-4678-B195-63AEC99CC31E}"/>
    <dgm:cxn modelId="{FCDC5C69-073A-4023-98A5-F69050E098E2}" type="presOf" srcId="{56F495B7-1CBB-4D67-9DA8-AAFE078E51D4}" destId="{E1FBAE4F-53B8-40B2-8BEF-65A6AD4F2B99}" srcOrd="0" destOrd="0" presId="urn:microsoft.com/office/officeart/2005/8/layout/matrix1"/>
    <dgm:cxn modelId="{14E7DD38-8919-43B2-8D8E-E6F98ED31B0E}" type="presOf" srcId="{7C068A08-C72C-4DC3-A635-8B2D3FDD2A36}" destId="{B0788BBE-B44E-42E2-BAFD-AE78D353D939}" srcOrd="0" destOrd="0" presId="urn:microsoft.com/office/officeart/2005/8/layout/matrix1"/>
    <dgm:cxn modelId="{E7FF8C30-1007-4AA9-8899-4291B42EF3E3}" srcId="{72AC7844-2030-4457-8BC8-C338BE6BBE20}" destId="{BD397896-8893-4474-849C-6EE566E07808}" srcOrd="0" destOrd="0" parTransId="{57B83665-2E3E-4293-9819-72719B93961F}" sibTransId="{7486D024-0077-40E8-B26C-2A82630B4DDE}"/>
    <dgm:cxn modelId="{91DAFDC7-AB81-440D-BEC8-ABCC6E2CEC9F}" type="presOf" srcId="{BD397896-8893-4474-849C-6EE566E07808}" destId="{C1808858-904D-4253-8BC3-99D0DD9C0EA4}" srcOrd="0" destOrd="0" presId="urn:microsoft.com/office/officeart/2005/8/layout/matrix1"/>
    <dgm:cxn modelId="{3ABE2F66-F8EE-42A2-8DCF-A1DFE0983498}" type="presOf" srcId="{20B97DA9-0712-450A-8747-21098020F0FF}" destId="{58B1195A-8D32-4914-A340-C96280DB65A9}" srcOrd="0" destOrd="0" presId="urn:microsoft.com/office/officeart/2005/8/layout/matrix1"/>
    <dgm:cxn modelId="{5A0B6EEA-0487-46E5-9DAC-A0A85FD1DF6E}" type="presOf" srcId="{56F495B7-1CBB-4D67-9DA8-AAFE078E51D4}" destId="{573BD942-F868-437E-92CB-F3671DEF2E98}" srcOrd="1" destOrd="0" presId="urn:microsoft.com/office/officeart/2005/8/layout/matrix1"/>
    <dgm:cxn modelId="{4C63065D-410D-4F96-B5BD-17110C500995}" type="presOf" srcId="{C41C8FAC-34C4-4D07-8E86-2E4C599FA8CF}" destId="{E55D0182-608A-4D90-862B-117A509542F3}" srcOrd="1" destOrd="0" presId="urn:microsoft.com/office/officeart/2005/8/layout/matrix1"/>
    <dgm:cxn modelId="{DA323596-3894-4BA2-9717-F63397669CFD}" srcId="{20B97DA9-0712-450A-8747-21098020F0FF}" destId="{72AC7844-2030-4457-8BC8-C338BE6BBE20}" srcOrd="0" destOrd="0" parTransId="{DE2A19DC-C941-4FDD-BBD6-F9F0CA230997}" sibTransId="{7419599A-6952-4A82-ACE5-614513559435}"/>
    <dgm:cxn modelId="{590CFF69-18D4-49CF-9CF3-6841A479BF3B}" srcId="{72AC7844-2030-4457-8BC8-C338BE6BBE20}" destId="{7C068A08-C72C-4DC3-A635-8B2D3FDD2A36}" srcOrd="1" destOrd="0" parTransId="{EB12D5FA-0AAC-4041-93DF-7FF20906F18B}" sibTransId="{733C75D1-2C1B-4D93-B941-1C822DCC0E7F}"/>
    <dgm:cxn modelId="{7A1459C1-1271-4361-B65B-A724F64C6175}" type="presParOf" srcId="{58B1195A-8D32-4914-A340-C96280DB65A9}" destId="{7546AE32-1E1B-4345-B1B7-722A6CF07D34}" srcOrd="0" destOrd="0" presId="urn:microsoft.com/office/officeart/2005/8/layout/matrix1"/>
    <dgm:cxn modelId="{68D44AF4-A670-46A7-8F52-BDBB601D3605}" type="presParOf" srcId="{7546AE32-1E1B-4345-B1B7-722A6CF07D34}" destId="{C1808858-904D-4253-8BC3-99D0DD9C0EA4}" srcOrd="0" destOrd="0" presId="urn:microsoft.com/office/officeart/2005/8/layout/matrix1"/>
    <dgm:cxn modelId="{CB79B0D7-3D78-4786-BACF-64830B251512}" type="presParOf" srcId="{7546AE32-1E1B-4345-B1B7-722A6CF07D34}" destId="{ED9B8310-66C7-455A-B4D8-CB09E144C80B}" srcOrd="1" destOrd="0" presId="urn:microsoft.com/office/officeart/2005/8/layout/matrix1"/>
    <dgm:cxn modelId="{DDEC4C45-B178-4DC1-932E-F6F46214A0C0}" type="presParOf" srcId="{7546AE32-1E1B-4345-B1B7-722A6CF07D34}" destId="{B0788BBE-B44E-42E2-BAFD-AE78D353D939}" srcOrd="2" destOrd="0" presId="urn:microsoft.com/office/officeart/2005/8/layout/matrix1"/>
    <dgm:cxn modelId="{50D3A843-4CE3-4589-9FAE-7867131AE35A}" type="presParOf" srcId="{7546AE32-1E1B-4345-B1B7-722A6CF07D34}" destId="{F688A4AF-2726-4434-A0CF-2AA486D15B30}" srcOrd="3" destOrd="0" presId="urn:microsoft.com/office/officeart/2005/8/layout/matrix1"/>
    <dgm:cxn modelId="{C506DB3F-9922-4921-8EFE-8184F9843092}" type="presParOf" srcId="{7546AE32-1E1B-4345-B1B7-722A6CF07D34}" destId="{C5E96A11-9989-49E6-BC84-52DE7FECA24D}" srcOrd="4" destOrd="0" presId="urn:microsoft.com/office/officeart/2005/8/layout/matrix1"/>
    <dgm:cxn modelId="{5D8D4AFC-647E-46B3-BADD-6F2726AD8083}" type="presParOf" srcId="{7546AE32-1E1B-4345-B1B7-722A6CF07D34}" destId="{E55D0182-608A-4D90-862B-117A509542F3}" srcOrd="5" destOrd="0" presId="urn:microsoft.com/office/officeart/2005/8/layout/matrix1"/>
    <dgm:cxn modelId="{DDD63563-1F29-4BAC-B653-BBDFD9C0C314}" type="presParOf" srcId="{7546AE32-1E1B-4345-B1B7-722A6CF07D34}" destId="{E1FBAE4F-53B8-40B2-8BEF-65A6AD4F2B99}" srcOrd="6" destOrd="0" presId="urn:microsoft.com/office/officeart/2005/8/layout/matrix1"/>
    <dgm:cxn modelId="{F9976495-2AAB-442C-9E24-10D90DAC723F}" type="presParOf" srcId="{7546AE32-1E1B-4345-B1B7-722A6CF07D34}" destId="{573BD942-F868-437E-92CB-F3671DEF2E98}" srcOrd="7" destOrd="0" presId="urn:microsoft.com/office/officeart/2005/8/layout/matrix1"/>
    <dgm:cxn modelId="{99CE3659-53A2-440A-9D18-E110EB720D41}" type="presParOf" srcId="{58B1195A-8D32-4914-A340-C96280DB65A9}" destId="{AFF95E1A-AAC4-4686-A7D3-5A7C446ED7A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ED122-BD18-4995-AB85-CB1BBFCD53FD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F74374-0D17-4384-BFB7-137873B2C64E}">
      <dgm:prSet phldrT="[Текст]"/>
      <dgm:spPr/>
      <dgm:t>
        <a:bodyPr/>
        <a:lstStyle/>
        <a:p>
          <a:r>
            <a:rPr lang="ru-RU" dirty="0" smtClean="0"/>
            <a:t>интегрированная модель инженерного образования</a:t>
          </a:r>
          <a:endParaRPr lang="ru-RU" dirty="0"/>
        </a:p>
      </dgm:t>
    </dgm:pt>
    <dgm:pt modelId="{37756E77-918F-4D37-9B1A-CD0DA6FDD9D4}" type="parTrans" cxnId="{E68CA7A9-C135-473A-9F8F-58C5BECFFDDA}">
      <dgm:prSet/>
      <dgm:spPr/>
      <dgm:t>
        <a:bodyPr/>
        <a:lstStyle/>
        <a:p>
          <a:endParaRPr lang="ru-RU"/>
        </a:p>
      </dgm:t>
    </dgm:pt>
    <dgm:pt modelId="{27C0B69B-0F80-4E7A-BB73-07D5F8D0643D}" type="sibTrans" cxnId="{E68CA7A9-C135-473A-9F8F-58C5BECFFDDA}">
      <dgm:prSet/>
      <dgm:spPr/>
      <dgm:t>
        <a:bodyPr/>
        <a:lstStyle/>
        <a:p>
          <a:endParaRPr lang="ru-RU"/>
        </a:p>
      </dgm:t>
    </dgm:pt>
    <dgm:pt modelId="{ACDA6907-F595-4196-A984-AE0BCA29006C}">
      <dgm:prSet phldrT="[Текст]" custT="1"/>
      <dgm:spPr/>
      <dgm:t>
        <a:bodyPr/>
        <a:lstStyle/>
        <a:p>
          <a:pPr algn="just"/>
          <a:r>
            <a:rPr lang="ru-RU" sz="1600" dirty="0" smtClean="0"/>
            <a:t>Сквозная подготовка инженерно-технических кадров, вобравших в себя лучшие мировые практики, советского периода и имеющие в арсенале реальные актуальные навыки работы с высокотехнологичным и продвинутым оборудованием.</a:t>
          </a:r>
          <a:endParaRPr lang="ru-RU" sz="1600" dirty="0"/>
        </a:p>
      </dgm:t>
    </dgm:pt>
    <dgm:pt modelId="{86166A91-783F-4826-8BCF-D2BCF95246AE}" type="parTrans" cxnId="{DE0A2109-F704-422C-820E-4063A95116DA}">
      <dgm:prSet/>
      <dgm:spPr/>
      <dgm:t>
        <a:bodyPr/>
        <a:lstStyle/>
        <a:p>
          <a:endParaRPr lang="ru-RU"/>
        </a:p>
      </dgm:t>
    </dgm:pt>
    <dgm:pt modelId="{AA3C268B-437F-41CF-A9FD-8B1AECC17ACB}" type="sibTrans" cxnId="{DE0A2109-F704-422C-820E-4063A95116DA}">
      <dgm:prSet/>
      <dgm:spPr/>
      <dgm:t>
        <a:bodyPr/>
        <a:lstStyle/>
        <a:p>
          <a:endParaRPr lang="ru-RU"/>
        </a:p>
      </dgm:t>
    </dgm:pt>
    <dgm:pt modelId="{843CEC71-51DE-48BA-9CB3-2FECC437A79C}">
      <dgm:prSet phldrT="[Текст]" custT="1"/>
      <dgm:spPr/>
      <dgm:t>
        <a:bodyPr/>
        <a:lstStyle/>
        <a:p>
          <a:r>
            <a:rPr lang="ru-RU" sz="1600" dirty="0" smtClean="0"/>
            <a:t>Данная модель интегрирована  и  с подготовкой специалистов среднего звена, что позволит осуществить сквозную </a:t>
          </a:r>
          <a:r>
            <a:rPr lang="ru-RU" sz="1600" dirty="0" err="1" smtClean="0"/>
            <a:t>многоуровнюю</a:t>
          </a:r>
          <a:r>
            <a:rPr lang="ru-RU" sz="1600" dirty="0" smtClean="0"/>
            <a:t> систему образования</a:t>
          </a:r>
          <a:endParaRPr lang="ru-RU" sz="1600" dirty="0"/>
        </a:p>
      </dgm:t>
    </dgm:pt>
    <dgm:pt modelId="{79C75EE0-0F19-409C-A57B-5D2116F13F20}" type="parTrans" cxnId="{9F4F85C4-54C2-4AB6-BA3B-662075C2BC09}">
      <dgm:prSet/>
      <dgm:spPr/>
      <dgm:t>
        <a:bodyPr/>
        <a:lstStyle/>
        <a:p>
          <a:endParaRPr lang="ru-RU"/>
        </a:p>
      </dgm:t>
    </dgm:pt>
    <dgm:pt modelId="{708DBD38-934E-436F-9471-A8160C98EBBF}" type="sibTrans" cxnId="{9F4F85C4-54C2-4AB6-BA3B-662075C2BC09}">
      <dgm:prSet/>
      <dgm:spPr/>
      <dgm:t>
        <a:bodyPr/>
        <a:lstStyle/>
        <a:p>
          <a:endParaRPr lang="ru-RU"/>
        </a:p>
      </dgm:t>
    </dgm:pt>
    <dgm:pt modelId="{4A35DD63-46CD-4894-AEBE-3BC8166D59AB}">
      <dgm:prSet phldrT="[Текст]"/>
      <dgm:spPr/>
      <dgm:t>
        <a:bodyPr/>
        <a:lstStyle/>
        <a:p>
          <a:r>
            <a:rPr lang="ru-RU" dirty="0" smtClean="0"/>
            <a:t>Проект «</a:t>
          </a:r>
          <a:r>
            <a:rPr lang="en-US" dirty="0" err="1" smtClean="0"/>
            <a:t>FutureSkills</a:t>
          </a:r>
          <a:r>
            <a:rPr lang="ru-RU" dirty="0" smtClean="0"/>
            <a:t>» и соревнования формата «</a:t>
          </a:r>
          <a:r>
            <a:rPr lang="en-US" dirty="0" err="1" smtClean="0"/>
            <a:t>WorldSkills</a:t>
          </a:r>
          <a:r>
            <a:rPr lang="en-US" dirty="0" smtClean="0"/>
            <a:t> Hi</a:t>
          </a:r>
          <a:r>
            <a:rPr lang="ru-RU" dirty="0" smtClean="0"/>
            <a:t>-</a:t>
          </a:r>
          <a:r>
            <a:rPr lang="en-US" dirty="0" smtClean="0"/>
            <a:t>Tech</a:t>
          </a:r>
          <a:r>
            <a:rPr lang="ru-RU" dirty="0" smtClean="0"/>
            <a:t>», направленные на опережающую подготовку кадров и высокотехнологичную отрасль</a:t>
          </a:r>
          <a:endParaRPr lang="ru-RU" dirty="0"/>
        </a:p>
      </dgm:t>
    </dgm:pt>
    <dgm:pt modelId="{085A8193-101C-4F40-A0E6-174F64A8E80A}" type="parTrans" cxnId="{1F6643D9-CB2F-4CA5-89D6-CB4F5CD74AB0}">
      <dgm:prSet/>
      <dgm:spPr/>
      <dgm:t>
        <a:bodyPr/>
        <a:lstStyle/>
        <a:p>
          <a:endParaRPr lang="ru-RU"/>
        </a:p>
      </dgm:t>
    </dgm:pt>
    <dgm:pt modelId="{29E6C36B-D0F8-4199-B281-E93FF8567581}" type="sibTrans" cxnId="{1F6643D9-CB2F-4CA5-89D6-CB4F5CD74AB0}">
      <dgm:prSet/>
      <dgm:spPr/>
      <dgm:t>
        <a:bodyPr/>
        <a:lstStyle/>
        <a:p>
          <a:endParaRPr lang="ru-RU"/>
        </a:p>
      </dgm:t>
    </dgm:pt>
    <dgm:pt modelId="{AB16AE5E-F9FC-4601-AA6F-26CB333C5387}" type="pres">
      <dgm:prSet presAssocID="{2E3ED122-BD18-4995-AB85-CB1BBFCD53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1C0B70-EDEE-4B58-8111-414B827E7123}" type="pres">
      <dgm:prSet presAssocID="{67F74374-0D17-4384-BFB7-137873B2C64E}" presName="root1" presStyleCnt="0"/>
      <dgm:spPr/>
      <dgm:t>
        <a:bodyPr/>
        <a:lstStyle/>
        <a:p>
          <a:endParaRPr lang="ru-RU"/>
        </a:p>
      </dgm:t>
    </dgm:pt>
    <dgm:pt modelId="{645C27EA-A960-49F4-A7FB-F6CE2F002EA8}" type="pres">
      <dgm:prSet presAssocID="{67F74374-0D17-4384-BFB7-137873B2C64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66278C-C567-4EAE-8637-F0FD728F8992}" type="pres">
      <dgm:prSet presAssocID="{67F74374-0D17-4384-BFB7-137873B2C64E}" presName="level2hierChild" presStyleCnt="0"/>
      <dgm:spPr/>
      <dgm:t>
        <a:bodyPr/>
        <a:lstStyle/>
        <a:p>
          <a:endParaRPr lang="ru-RU"/>
        </a:p>
      </dgm:t>
    </dgm:pt>
    <dgm:pt modelId="{D0911637-6CD2-4B75-8BBE-ECDBC4DE6172}" type="pres">
      <dgm:prSet presAssocID="{86166A91-783F-4826-8BCF-D2BCF95246A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707C93D-F831-46ED-9F10-8847EC6DD760}" type="pres">
      <dgm:prSet presAssocID="{86166A91-783F-4826-8BCF-D2BCF95246A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1474BAB-AB5A-40D4-ACDD-2F308E05F618}" type="pres">
      <dgm:prSet presAssocID="{ACDA6907-F595-4196-A984-AE0BCA29006C}" presName="root2" presStyleCnt="0"/>
      <dgm:spPr/>
      <dgm:t>
        <a:bodyPr/>
        <a:lstStyle/>
        <a:p>
          <a:endParaRPr lang="ru-RU"/>
        </a:p>
      </dgm:t>
    </dgm:pt>
    <dgm:pt modelId="{69FB7CBC-4E70-49ED-B53A-95477A9A7421}" type="pres">
      <dgm:prSet presAssocID="{ACDA6907-F595-4196-A984-AE0BCA29006C}" presName="LevelTwoTextNode" presStyleLbl="node2" presStyleIdx="0" presStyleCnt="3" custScaleX="210010" custScaleY="175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BC0DEB-4AE5-42D2-B9A8-2B45CDD4225F}" type="pres">
      <dgm:prSet presAssocID="{ACDA6907-F595-4196-A984-AE0BCA29006C}" presName="level3hierChild" presStyleCnt="0"/>
      <dgm:spPr/>
      <dgm:t>
        <a:bodyPr/>
        <a:lstStyle/>
        <a:p>
          <a:endParaRPr lang="ru-RU"/>
        </a:p>
      </dgm:t>
    </dgm:pt>
    <dgm:pt modelId="{A9D032BA-460F-46EF-B46C-6D6C39243750}" type="pres">
      <dgm:prSet presAssocID="{79C75EE0-0F19-409C-A57B-5D2116F13F2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BCEA7AC-2365-468E-A4E6-180AB95A177D}" type="pres">
      <dgm:prSet presAssocID="{79C75EE0-0F19-409C-A57B-5D2116F13F2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B8DA4E0-2F71-4A6B-8F2C-37E5A06C7815}" type="pres">
      <dgm:prSet presAssocID="{843CEC71-51DE-48BA-9CB3-2FECC437A79C}" presName="root2" presStyleCnt="0"/>
      <dgm:spPr/>
      <dgm:t>
        <a:bodyPr/>
        <a:lstStyle/>
        <a:p>
          <a:endParaRPr lang="ru-RU"/>
        </a:p>
      </dgm:t>
    </dgm:pt>
    <dgm:pt modelId="{6D21773C-B578-4437-9688-A85D9109FC75}" type="pres">
      <dgm:prSet presAssocID="{843CEC71-51DE-48BA-9CB3-2FECC437A79C}" presName="LevelTwoTextNode" presStyleLbl="node2" presStyleIdx="1" presStyleCnt="3" custScaleX="210010" custScaleY="134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323A8-E5F7-415E-B982-ED2C8C3D65F8}" type="pres">
      <dgm:prSet presAssocID="{843CEC71-51DE-48BA-9CB3-2FECC437A79C}" presName="level3hierChild" presStyleCnt="0"/>
      <dgm:spPr/>
      <dgm:t>
        <a:bodyPr/>
        <a:lstStyle/>
        <a:p>
          <a:endParaRPr lang="ru-RU"/>
        </a:p>
      </dgm:t>
    </dgm:pt>
    <dgm:pt modelId="{0B59C3B8-16A0-4836-8423-53F3CF600BE9}" type="pres">
      <dgm:prSet presAssocID="{085A8193-101C-4F40-A0E6-174F64A8E80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49BD479-3AC7-4338-8C12-8E1180FFD916}" type="pres">
      <dgm:prSet presAssocID="{085A8193-101C-4F40-A0E6-174F64A8E80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3F9CD20-CC44-4DA3-9330-87572A18E369}" type="pres">
      <dgm:prSet presAssocID="{4A35DD63-46CD-4894-AEBE-3BC8166D59AB}" presName="root2" presStyleCnt="0"/>
      <dgm:spPr/>
      <dgm:t>
        <a:bodyPr/>
        <a:lstStyle/>
        <a:p>
          <a:endParaRPr lang="ru-RU"/>
        </a:p>
      </dgm:t>
    </dgm:pt>
    <dgm:pt modelId="{F7E6FBA7-E2AD-45D2-8CDA-DB36761B4C11}" type="pres">
      <dgm:prSet presAssocID="{4A35DD63-46CD-4894-AEBE-3BC8166D59AB}" presName="LevelTwoTextNode" presStyleLbl="node2" presStyleIdx="2" presStyleCnt="3" custScaleX="210010" custScaleY="131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B4AE4-9BC2-4831-887A-8CC5710E37EE}" type="pres">
      <dgm:prSet presAssocID="{4A35DD63-46CD-4894-AEBE-3BC8166D59AB}" presName="level3hierChild" presStyleCnt="0"/>
      <dgm:spPr/>
      <dgm:t>
        <a:bodyPr/>
        <a:lstStyle/>
        <a:p>
          <a:endParaRPr lang="ru-RU"/>
        </a:p>
      </dgm:t>
    </dgm:pt>
  </dgm:ptLst>
  <dgm:cxnLst>
    <dgm:cxn modelId="{6C5080D4-2691-4240-9171-8F4C66D718F0}" type="presOf" srcId="{86166A91-783F-4826-8BCF-D2BCF95246AE}" destId="{8707C93D-F831-46ED-9F10-8847EC6DD760}" srcOrd="1" destOrd="0" presId="urn:microsoft.com/office/officeart/2008/layout/HorizontalMultiLevelHierarchy"/>
    <dgm:cxn modelId="{B6A8DCA1-8B62-499C-8D92-39F67DC6311D}" type="presOf" srcId="{2E3ED122-BD18-4995-AB85-CB1BBFCD53FD}" destId="{AB16AE5E-F9FC-4601-AA6F-26CB333C5387}" srcOrd="0" destOrd="0" presId="urn:microsoft.com/office/officeart/2008/layout/HorizontalMultiLevelHierarchy"/>
    <dgm:cxn modelId="{4244BF16-6595-497A-BAEB-C9AD8B59510E}" type="presOf" srcId="{79C75EE0-0F19-409C-A57B-5D2116F13F20}" destId="{A9D032BA-460F-46EF-B46C-6D6C39243750}" srcOrd="0" destOrd="0" presId="urn:microsoft.com/office/officeart/2008/layout/HorizontalMultiLevelHierarchy"/>
    <dgm:cxn modelId="{7DB1DCB2-0B44-408F-B013-AF2AA07C383F}" type="presOf" srcId="{843CEC71-51DE-48BA-9CB3-2FECC437A79C}" destId="{6D21773C-B578-4437-9688-A85D9109FC75}" srcOrd="0" destOrd="0" presId="urn:microsoft.com/office/officeart/2008/layout/HorizontalMultiLevelHierarchy"/>
    <dgm:cxn modelId="{91966D65-95A0-40E1-80AB-B593BF7FA587}" type="presOf" srcId="{4A35DD63-46CD-4894-AEBE-3BC8166D59AB}" destId="{F7E6FBA7-E2AD-45D2-8CDA-DB36761B4C11}" srcOrd="0" destOrd="0" presId="urn:microsoft.com/office/officeart/2008/layout/HorizontalMultiLevelHierarchy"/>
    <dgm:cxn modelId="{E68CA7A9-C135-473A-9F8F-58C5BECFFDDA}" srcId="{2E3ED122-BD18-4995-AB85-CB1BBFCD53FD}" destId="{67F74374-0D17-4384-BFB7-137873B2C64E}" srcOrd="0" destOrd="0" parTransId="{37756E77-918F-4D37-9B1A-CD0DA6FDD9D4}" sibTransId="{27C0B69B-0F80-4E7A-BB73-07D5F8D0643D}"/>
    <dgm:cxn modelId="{1F6643D9-CB2F-4CA5-89D6-CB4F5CD74AB0}" srcId="{67F74374-0D17-4384-BFB7-137873B2C64E}" destId="{4A35DD63-46CD-4894-AEBE-3BC8166D59AB}" srcOrd="2" destOrd="0" parTransId="{085A8193-101C-4F40-A0E6-174F64A8E80A}" sibTransId="{29E6C36B-D0F8-4199-B281-E93FF8567581}"/>
    <dgm:cxn modelId="{DE0A2109-F704-422C-820E-4063A95116DA}" srcId="{67F74374-0D17-4384-BFB7-137873B2C64E}" destId="{ACDA6907-F595-4196-A984-AE0BCA29006C}" srcOrd="0" destOrd="0" parTransId="{86166A91-783F-4826-8BCF-D2BCF95246AE}" sibTransId="{AA3C268B-437F-41CF-A9FD-8B1AECC17ACB}"/>
    <dgm:cxn modelId="{0FFF5B1A-649E-403C-91DF-DD2A7DEEEAB3}" type="presOf" srcId="{67F74374-0D17-4384-BFB7-137873B2C64E}" destId="{645C27EA-A960-49F4-A7FB-F6CE2F002EA8}" srcOrd="0" destOrd="0" presId="urn:microsoft.com/office/officeart/2008/layout/HorizontalMultiLevelHierarchy"/>
    <dgm:cxn modelId="{1E99F2E8-049D-402A-AF1D-93BC390CBE6C}" type="presOf" srcId="{085A8193-101C-4F40-A0E6-174F64A8E80A}" destId="{0B59C3B8-16A0-4836-8423-53F3CF600BE9}" srcOrd="0" destOrd="0" presId="urn:microsoft.com/office/officeart/2008/layout/HorizontalMultiLevelHierarchy"/>
    <dgm:cxn modelId="{6D9E3B7A-8740-4621-B481-1951A3C549CC}" type="presOf" srcId="{86166A91-783F-4826-8BCF-D2BCF95246AE}" destId="{D0911637-6CD2-4B75-8BBE-ECDBC4DE6172}" srcOrd="0" destOrd="0" presId="urn:microsoft.com/office/officeart/2008/layout/HorizontalMultiLevelHierarchy"/>
    <dgm:cxn modelId="{B5CBD2F0-7B69-46D3-BD4E-A115E642F093}" type="presOf" srcId="{085A8193-101C-4F40-A0E6-174F64A8E80A}" destId="{049BD479-3AC7-4338-8C12-8E1180FFD916}" srcOrd="1" destOrd="0" presId="urn:microsoft.com/office/officeart/2008/layout/HorizontalMultiLevelHierarchy"/>
    <dgm:cxn modelId="{9C3E3F4B-E0AE-4845-B670-42FC08F815FE}" type="presOf" srcId="{ACDA6907-F595-4196-A984-AE0BCA29006C}" destId="{69FB7CBC-4E70-49ED-B53A-95477A9A7421}" srcOrd="0" destOrd="0" presId="urn:microsoft.com/office/officeart/2008/layout/HorizontalMultiLevelHierarchy"/>
    <dgm:cxn modelId="{E603B203-3B7A-4467-A652-91F5C95C4432}" type="presOf" srcId="{79C75EE0-0F19-409C-A57B-5D2116F13F20}" destId="{DBCEA7AC-2365-468E-A4E6-180AB95A177D}" srcOrd="1" destOrd="0" presId="urn:microsoft.com/office/officeart/2008/layout/HorizontalMultiLevelHierarchy"/>
    <dgm:cxn modelId="{9F4F85C4-54C2-4AB6-BA3B-662075C2BC09}" srcId="{67F74374-0D17-4384-BFB7-137873B2C64E}" destId="{843CEC71-51DE-48BA-9CB3-2FECC437A79C}" srcOrd="1" destOrd="0" parTransId="{79C75EE0-0F19-409C-A57B-5D2116F13F20}" sibTransId="{708DBD38-934E-436F-9471-A8160C98EBBF}"/>
    <dgm:cxn modelId="{DE58C364-F5BF-4586-A32B-5051D7022C12}" type="presParOf" srcId="{AB16AE5E-F9FC-4601-AA6F-26CB333C5387}" destId="{541C0B70-EDEE-4B58-8111-414B827E7123}" srcOrd="0" destOrd="0" presId="urn:microsoft.com/office/officeart/2008/layout/HorizontalMultiLevelHierarchy"/>
    <dgm:cxn modelId="{F39EA535-EC12-416C-B8F8-9DBAC00F31C2}" type="presParOf" srcId="{541C0B70-EDEE-4B58-8111-414B827E7123}" destId="{645C27EA-A960-49F4-A7FB-F6CE2F002EA8}" srcOrd="0" destOrd="0" presId="urn:microsoft.com/office/officeart/2008/layout/HorizontalMultiLevelHierarchy"/>
    <dgm:cxn modelId="{BB4C5DEE-3752-448F-A8ED-54CBFE2C006D}" type="presParOf" srcId="{541C0B70-EDEE-4B58-8111-414B827E7123}" destId="{5166278C-C567-4EAE-8637-F0FD728F8992}" srcOrd="1" destOrd="0" presId="urn:microsoft.com/office/officeart/2008/layout/HorizontalMultiLevelHierarchy"/>
    <dgm:cxn modelId="{EFDC0457-D343-4961-A424-5A8545D096CB}" type="presParOf" srcId="{5166278C-C567-4EAE-8637-F0FD728F8992}" destId="{D0911637-6CD2-4B75-8BBE-ECDBC4DE6172}" srcOrd="0" destOrd="0" presId="urn:microsoft.com/office/officeart/2008/layout/HorizontalMultiLevelHierarchy"/>
    <dgm:cxn modelId="{D0AD3E66-9724-454D-A687-026CB138ED0E}" type="presParOf" srcId="{D0911637-6CD2-4B75-8BBE-ECDBC4DE6172}" destId="{8707C93D-F831-46ED-9F10-8847EC6DD760}" srcOrd="0" destOrd="0" presId="urn:microsoft.com/office/officeart/2008/layout/HorizontalMultiLevelHierarchy"/>
    <dgm:cxn modelId="{D826F059-8CE3-49C1-88F9-B500C3809A2D}" type="presParOf" srcId="{5166278C-C567-4EAE-8637-F0FD728F8992}" destId="{41474BAB-AB5A-40D4-ACDD-2F308E05F618}" srcOrd="1" destOrd="0" presId="urn:microsoft.com/office/officeart/2008/layout/HorizontalMultiLevelHierarchy"/>
    <dgm:cxn modelId="{3819C1E4-A137-494B-AED1-3141B60D9C9F}" type="presParOf" srcId="{41474BAB-AB5A-40D4-ACDD-2F308E05F618}" destId="{69FB7CBC-4E70-49ED-B53A-95477A9A7421}" srcOrd="0" destOrd="0" presId="urn:microsoft.com/office/officeart/2008/layout/HorizontalMultiLevelHierarchy"/>
    <dgm:cxn modelId="{0881804F-C5A7-460F-9768-D01B764D3C99}" type="presParOf" srcId="{41474BAB-AB5A-40D4-ACDD-2F308E05F618}" destId="{A2BC0DEB-4AE5-42D2-B9A8-2B45CDD4225F}" srcOrd="1" destOrd="0" presId="urn:microsoft.com/office/officeart/2008/layout/HorizontalMultiLevelHierarchy"/>
    <dgm:cxn modelId="{75C91E23-9E52-4B31-BD32-B461EB740423}" type="presParOf" srcId="{5166278C-C567-4EAE-8637-F0FD728F8992}" destId="{A9D032BA-460F-46EF-B46C-6D6C39243750}" srcOrd="2" destOrd="0" presId="urn:microsoft.com/office/officeart/2008/layout/HorizontalMultiLevelHierarchy"/>
    <dgm:cxn modelId="{0810C0C0-ABA1-4C00-A7D6-13241280BBF7}" type="presParOf" srcId="{A9D032BA-460F-46EF-B46C-6D6C39243750}" destId="{DBCEA7AC-2365-468E-A4E6-180AB95A177D}" srcOrd="0" destOrd="0" presId="urn:microsoft.com/office/officeart/2008/layout/HorizontalMultiLevelHierarchy"/>
    <dgm:cxn modelId="{CFF2FDB4-9FEC-463B-A151-7598DFF94D55}" type="presParOf" srcId="{5166278C-C567-4EAE-8637-F0FD728F8992}" destId="{EB8DA4E0-2F71-4A6B-8F2C-37E5A06C7815}" srcOrd="3" destOrd="0" presId="urn:microsoft.com/office/officeart/2008/layout/HorizontalMultiLevelHierarchy"/>
    <dgm:cxn modelId="{4E328D48-2D8A-4633-84A4-8D3D9D088050}" type="presParOf" srcId="{EB8DA4E0-2F71-4A6B-8F2C-37E5A06C7815}" destId="{6D21773C-B578-4437-9688-A85D9109FC75}" srcOrd="0" destOrd="0" presId="urn:microsoft.com/office/officeart/2008/layout/HorizontalMultiLevelHierarchy"/>
    <dgm:cxn modelId="{350FD3B8-148B-460D-9535-45AACDB64BE6}" type="presParOf" srcId="{EB8DA4E0-2F71-4A6B-8F2C-37E5A06C7815}" destId="{D1F323A8-E5F7-415E-B982-ED2C8C3D65F8}" srcOrd="1" destOrd="0" presId="urn:microsoft.com/office/officeart/2008/layout/HorizontalMultiLevelHierarchy"/>
    <dgm:cxn modelId="{E005ECD9-46F4-49A9-8BAA-B6F4187087CA}" type="presParOf" srcId="{5166278C-C567-4EAE-8637-F0FD728F8992}" destId="{0B59C3B8-16A0-4836-8423-53F3CF600BE9}" srcOrd="4" destOrd="0" presId="urn:microsoft.com/office/officeart/2008/layout/HorizontalMultiLevelHierarchy"/>
    <dgm:cxn modelId="{0AD76A39-7CC0-43BA-A3F2-C53A0FFC27F6}" type="presParOf" srcId="{0B59C3B8-16A0-4836-8423-53F3CF600BE9}" destId="{049BD479-3AC7-4338-8C12-8E1180FFD916}" srcOrd="0" destOrd="0" presId="urn:microsoft.com/office/officeart/2008/layout/HorizontalMultiLevelHierarchy"/>
    <dgm:cxn modelId="{09F77BAF-EC55-4F8F-96C6-7C31F4DA07C1}" type="presParOf" srcId="{5166278C-C567-4EAE-8637-F0FD728F8992}" destId="{83F9CD20-CC44-4DA3-9330-87572A18E369}" srcOrd="5" destOrd="0" presId="urn:microsoft.com/office/officeart/2008/layout/HorizontalMultiLevelHierarchy"/>
    <dgm:cxn modelId="{CE5EA699-32E0-4580-A5EB-48ABFE0FD12D}" type="presParOf" srcId="{83F9CD20-CC44-4DA3-9330-87572A18E369}" destId="{F7E6FBA7-E2AD-45D2-8CDA-DB36761B4C11}" srcOrd="0" destOrd="0" presId="urn:microsoft.com/office/officeart/2008/layout/HorizontalMultiLevelHierarchy"/>
    <dgm:cxn modelId="{41BCF449-9DE9-4092-BAF1-A077B809F8E3}" type="presParOf" srcId="{83F9CD20-CC44-4DA3-9330-87572A18E369}" destId="{9D9B4AE4-9BC2-4831-887A-8CC5710E37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ED82C7-ECF0-41F2-926D-422D2018434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025333-2E62-48D6-87BE-1230B3D3C83C}">
      <dgm:prSet phldrT="[Текст]"/>
      <dgm:spPr/>
      <dgm:t>
        <a:bodyPr/>
        <a:lstStyle/>
        <a:p>
          <a:r>
            <a:rPr lang="ru-RU" dirty="0" smtClean="0"/>
            <a:t>Российские партнёры </a:t>
          </a:r>
          <a:endParaRPr lang="ru-RU" dirty="0"/>
        </a:p>
      </dgm:t>
    </dgm:pt>
    <dgm:pt modelId="{969BB0BF-134C-44A1-B7F2-AC0B7C8A622F}" type="parTrans" cxnId="{66BA583F-84E4-4D60-A8FD-C9C50DF6FD02}">
      <dgm:prSet/>
      <dgm:spPr/>
      <dgm:t>
        <a:bodyPr/>
        <a:lstStyle/>
        <a:p>
          <a:endParaRPr lang="ru-RU"/>
        </a:p>
      </dgm:t>
    </dgm:pt>
    <dgm:pt modelId="{62F4EA31-BBB0-41FF-9947-EEE6163E7E69}" type="sibTrans" cxnId="{66BA583F-84E4-4D60-A8FD-C9C50DF6FD02}">
      <dgm:prSet/>
      <dgm:spPr/>
      <dgm:t>
        <a:bodyPr/>
        <a:lstStyle/>
        <a:p>
          <a:endParaRPr lang="ru-RU"/>
        </a:p>
      </dgm:t>
    </dgm:pt>
    <dgm:pt modelId="{8DF91C80-87FB-4B3F-93C9-D5CB403EFA32}">
      <dgm:prSet phldrT="[Текст]"/>
      <dgm:spPr/>
      <dgm:t>
        <a:bodyPr/>
        <a:lstStyle/>
        <a:p>
          <a:r>
            <a:rPr lang="ru-RU" dirty="0" smtClean="0"/>
            <a:t>Иркутским национальным исследовательским техническим университетом,</a:t>
          </a:r>
          <a:endParaRPr lang="ru-RU" dirty="0"/>
        </a:p>
      </dgm:t>
    </dgm:pt>
    <dgm:pt modelId="{E9150336-B026-4430-8808-D2DD45F204ED}" type="parTrans" cxnId="{C6E02562-6525-4680-8156-D6F9C95868A6}">
      <dgm:prSet/>
      <dgm:spPr/>
      <dgm:t>
        <a:bodyPr/>
        <a:lstStyle/>
        <a:p>
          <a:endParaRPr lang="ru-RU"/>
        </a:p>
      </dgm:t>
    </dgm:pt>
    <dgm:pt modelId="{E69E4D06-55BB-4475-9B97-8F77A9552297}" type="sibTrans" cxnId="{C6E02562-6525-4680-8156-D6F9C95868A6}">
      <dgm:prSet/>
      <dgm:spPr/>
      <dgm:t>
        <a:bodyPr/>
        <a:lstStyle/>
        <a:p>
          <a:endParaRPr lang="ru-RU"/>
        </a:p>
      </dgm:t>
    </dgm:pt>
    <dgm:pt modelId="{886BEA16-9037-4F40-AA06-7E53F1AA3DD7}">
      <dgm:prSet phldrT="[Текст]"/>
      <dgm:spPr/>
      <dgm:t>
        <a:bodyPr/>
        <a:lstStyle/>
        <a:p>
          <a:r>
            <a:rPr lang="ru-RU" dirty="0" smtClean="0"/>
            <a:t>Европейские партнеры </a:t>
          </a:r>
          <a:endParaRPr lang="ru-RU" dirty="0"/>
        </a:p>
      </dgm:t>
    </dgm:pt>
    <dgm:pt modelId="{AC6308B2-21E2-4752-B5F4-05CF2BAB4F20}" type="parTrans" cxnId="{13FEC16D-64CD-4793-8084-3E0EE6DF4235}">
      <dgm:prSet/>
      <dgm:spPr/>
      <dgm:t>
        <a:bodyPr/>
        <a:lstStyle/>
        <a:p>
          <a:endParaRPr lang="ru-RU"/>
        </a:p>
      </dgm:t>
    </dgm:pt>
    <dgm:pt modelId="{4E50574F-E4AB-481F-ACB8-A5BB26F07B25}" type="sibTrans" cxnId="{13FEC16D-64CD-4793-8084-3E0EE6DF4235}">
      <dgm:prSet/>
      <dgm:spPr/>
      <dgm:t>
        <a:bodyPr/>
        <a:lstStyle/>
        <a:p>
          <a:endParaRPr lang="ru-RU"/>
        </a:p>
      </dgm:t>
    </dgm:pt>
    <dgm:pt modelId="{985A3E81-5844-4979-A2F2-8C2382C6E8B9}">
      <dgm:prSet phldrT="[Текст]"/>
      <dgm:spPr/>
      <dgm:t>
        <a:bodyPr/>
        <a:lstStyle/>
        <a:p>
          <a:r>
            <a:rPr lang="ru-RU" dirty="0" smtClean="0"/>
            <a:t>Гренобльским технологическим  институтом (</a:t>
          </a:r>
          <a:r>
            <a:rPr lang="en-GB" dirty="0" err="1" smtClean="0"/>
            <a:t>Institut</a:t>
          </a:r>
          <a:r>
            <a:rPr lang="en-GB" dirty="0" smtClean="0"/>
            <a:t> </a:t>
          </a:r>
          <a:r>
            <a:rPr lang="en-GB" dirty="0" err="1" smtClean="0"/>
            <a:t>Polytechnique</a:t>
          </a:r>
          <a:r>
            <a:rPr lang="en-GB" dirty="0" smtClean="0"/>
            <a:t> de Grenoble</a:t>
          </a:r>
          <a:r>
            <a:rPr lang="ru-RU" dirty="0" smtClean="0"/>
            <a:t>)</a:t>
          </a:r>
          <a:endParaRPr lang="ru-RU" dirty="0"/>
        </a:p>
      </dgm:t>
    </dgm:pt>
    <dgm:pt modelId="{3E4756C0-B013-49E1-87FC-5B5BDDF787C6}" type="parTrans" cxnId="{9D1284A1-C8A7-4B10-AF4F-567608E40580}">
      <dgm:prSet/>
      <dgm:spPr/>
      <dgm:t>
        <a:bodyPr/>
        <a:lstStyle/>
        <a:p>
          <a:endParaRPr lang="ru-RU"/>
        </a:p>
      </dgm:t>
    </dgm:pt>
    <dgm:pt modelId="{5D6B2C69-B877-4E7F-96CA-EC61C8EA6F5B}" type="sibTrans" cxnId="{9D1284A1-C8A7-4B10-AF4F-567608E40580}">
      <dgm:prSet/>
      <dgm:spPr/>
      <dgm:t>
        <a:bodyPr/>
        <a:lstStyle/>
        <a:p>
          <a:endParaRPr lang="ru-RU"/>
        </a:p>
      </dgm:t>
    </dgm:pt>
    <dgm:pt modelId="{41D24B22-C597-4C09-A1AB-4F2EFBE6ADBF}">
      <dgm:prSet phldrT="[Текст]"/>
      <dgm:spPr/>
      <dgm:t>
        <a:bodyPr/>
        <a:lstStyle/>
        <a:p>
          <a:r>
            <a:rPr lang="ru-RU" dirty="0" smtClean="0"/>
            <a:t>Техническим университетом в </a:t>
          </a:r>
          <a:r>
            <a:rPr lang="ru-RU" dirty="0" err="1" smtClean="0"/>
            <a:t>Кошице</a:t>
          </a:r>
          <a:r>
            <a:rPr lang="ru-RU" dirty="0" smtClean="0"/>
            <a:t>, Словакия (</a:t>
          </a:r>
          <a:r>
            <a:rPr lang="en-GB" dirty="0" smtClean="0"/>
            <a:t>Technical University of </a:t>
          </a:r>
          <a:r>
            <a:rPr lang="en-GB" dirty="0" err="1" smtClean="0"/>
            <a:t>Ko</a:t>
          </a:r>
          <a:r>
            <a:rPr lang="ru-RU" dirty="0" smtClean="0"/>
            <a:t>š</a:t>
          </a:r>
          <a:r>
            <a:rPr lang="en-GB" dirty="0" smtClean="0"/>
            <a:t>ice</a:t>
          </a:r>
          <a:r>
            <a:rPr lang="ru-RU" dirty="0" smtClean="0"/>
            <a:t>)</a:t>
          </a:r>
          <a:endParaRPr lang="ru-RU" dirty="0"/>
        </a:p>
      </dgm:t>
    </dgm:pt>
    <dgm:pt modelId="{EE57779A-91D1-412D-96D1-AA35D4DEEA18}" type="parTrans" cxnId="{BE2A0565-C2EC-4E60-89D1-91EAE2FD8BE2}">
      <dgm:prSet/>
      <dgm:spPr/>
      <dgm:t>
        <a:bodyPr/>
        <a:lstStyle/>
        <a:p>
          <a:endParaRPr lang="ru-RU"/>
        </a:p>
      </dgm:t>
    </dgm:pt>
    <dgm:pt modelId="{E2570F03-560E-44AD-A4E5-8FD5C99BA474}" type="sibTrans" cxnId="{BE2A0565-C2EC-4E60-89D1-91EAE2FD8BE2}">
      <dgm:prSet/>
      <dgm:spPr/>
      <dgm:t>
        <a:bodyPr/>
        <a:lstStyle/>
        <a:p>
          <a:endParaRPr lang="ru-RU"/>
        </a:p>
      </dgm:t>
    </dgm:pt>
    <dgm:pt modelId="{5E95F7F5-F885-4637-B6A4-2C266DF03F04}">
      <dgm:prSet phldrT="[Текст]"/>
      <dgm:spPr/>
      <dgm:t>
        <a:bodyPr/>
        <a:lstStyle/>
        <a:p>
          <a:r>
            <a:rPr lang="ru-RU" dirty="0" smtClean="0"/>
            <a:t>Вьетнамские партнеры </a:t>
          </a:r>
          <a:endParaRPr lang="ru-RU" dirty="0"/>
        </a:p>
      </dgm:t>
    </dgm:pt>
    <dgm:pt modelId="{C646E84E-7906-428A-AEF7-DB3551E99D23}" type="parTrans" cxnId="{E9AC13AD-C6DA-4871-9346-D82338EEA0EC}">
      <dgm:prSet/>
      <dgm:spPr/>
      <dgm:t>
        <a:bodyPr/>
        <a:lstStyle/>
        <a:p>
          <a:endParaRPr lang="ru-RU"/>
        </a:p>
      </dgm:t>
    </dgm:pt>
    <dgm:pt modelId="{04EA7A58-2FE1-4737-B2CE-CEFC3F5D1876}" type="sibTrans" cxnId="{E9AC13AD-C6DA-4871-9346-D82338EEA0EC}">
      <dgm:prSet/>
      <dgm:spPr/>
      <dgm:t>
        <a:bodyPr/>
        <a:lstStyle/>
        <a:p>
          <a:endParaRPr lang="ru-RU"/>
        </a:p>
      </dgm:t>
    </dgm:pt>
    <dgm:pt modelId="{20558342-51E9-4424-A774-FD6516FE8C18}">
      <dgm:prSet phldrT="[Текст]"/>
      <dgm:spPr/>
      <dgm:t>
        <a:bodyPr/>
        <a:lstStyle/>
        <a:p>
          <a:r>
            <a:rPr lang="ru-RU" dirty="0" smtClean="0"/>
            <a:t>Технологическим университетом Хошимина (</a:t>
          </a:r>
          <a:r>
            <a:rPr lang="en-GB" dirty="0" err="1" smtClean="0"/>
            <a:t>Ho</a:t>
          </a:r>
          <a:r>
            <a:rPr lang="en-GB" dirty="0" smtClean="0"/>
            <a:t> Chi Minh City University of Technology and Education</a:t>
          </a:r>
          <a:r>
            <a:rPr lang="ru-RU" dirty="0" smtClean="0"/>
            <a:t>)</a:t>
          </a:r>
          <a:endParaRPr lang="ru-RU" dirty="0"/>
        </a:p>
      </dgm:t>
    </dgm:pt>
    <dgm:pt modelId="{CA72AC0F-A603-4676-88FB-A7D94A29A169}" type="parTrans" cxnId="{802BAA89-6EE2-4B52-ABCC-A627B2A67BC6}">
      <dgm:prSet/>
      <dgm:spPr/>
      <dgm:t>
        <a:bodyPr/>
        <a:lstStyle/>
        <a:p>
          <a:endParaRPr lang="ru-RU"/>
        </a:p>
      </dgm:t>
    </dgm:pt>
    <dgm:pt modelId="{2693AF85-1A6F-47A1-A6B2-21A9B69653EE}" type="sibTrans" cxnId="{802BAA89-6EE2-4B52-ABCC-A627B2A67BC6}">
      <dgm:prSet/>
      <dgm:spPr/>
      <dgm:t>
        <a:bodyPr/>
        <a:lstStyle/>
        <a:p>
          <a:endParaRPr lang="ru-RU"/>
        </a:p>
      </dgm:t>
    </dgm:pt>
    <dgm:pt modelId="{CA23020D-C7D8-4FBF-B7E0-A0E91D3F8B80}">
      <dgm:prSet phldrT="[Текст]"/>
      <dgm:spPr/>
      <dgm:t>
        <a:bodyPr/>
        <a:lstStyle/>
        <a:p>
          <a:r>
            <a:rPr lang="ru-RU" dirty="0" smtClean="0"/>
            <a:t>Ханойским  </a:t>
          </a:r>
          <a:r>
            <a:rPr lang="ru-RU" dirty="0" err="1" smtClean="0"/>
            <a:t>университетм</a:t>
          </a:r>
          <a:r>
            <a:rPr lang="ru-RU" dirty="0" smtClean="0"/>
            <a:t> горного дела и геологии (</a:t>
          </a:r>
          <a:r>
            <a:rPr lang="en-GB" dirty="0" smtClean="0"/>
            <a:t>Hanoi University of Mining and Geology</a:t>
          </a:r>
          <a:r>
            <a:rPr lang="ru-RU" dirty="0" smtClean="0"/>
            <a:t>)</a:t>
          </a:r>
          <a:endParaRPr lang="ru-RU" dirty="0"/>
        </a:p>
      </dgm:t>
    </dgm:pt>
    <dgm:pt modelId="{C246835A-0F73-4B66-AC1F-A167C45FB540}" type="parTrans" cxnId="{D5518A87-C806-42BB-ABFA-5B91FDABBC09}">
      <dgm:prSet/>
      <dgm:spPr/>
      <dgm:t>
        <a:bodyPr/>
        <a:lstStyle/>
        <a:p>
          <a:endParaRPr lang="ru-RU"/>
        </a:p>
      </dgm:t>
    </dgm:pt>
    <dgm:pt modelId="{16673E5D-4953-4129-ABF8-53FD7E5E8DA8}" type="sibTrans" cxnId="{D5518A87-C806-42BB-ABFA-5B91FDABBC09}">
      <dgm:prSet/>
      <dgm:spPr/>
      <dgm:t>
        <a:bodyPr/>
        <a:lstStyle/>
        <a:p>
          <a:endParaRPr lang="ru-RU"/>
        </a:p>
      </dgm:t>
    </dgm:pt>
    <dgm:pt modelId="{CABEDEBB-4EF5-41C8-8544-D1811A80D3DC}">
      <dgm:prSet phldrT="[Текст]"/>
      <dgm:spPr/>
      <dgm:t>
        <a:bodyPr/>
        <a:lstStyle/>
        <a:p>
          <a:r>
            <a:rPr lang="ru-RU" dirty="0" smtClean="0"/>
            <a:t>Томским политехническим университетом, </a:t>
          </a:r>
          <a:endParaRPr lang="ru-RU" dirty="0"/>
        </a:p>
      </dgm:t>
    </dgm:pt>
    <dgm:pt modelId="{0070F8E8-BF9F-489E-8950-4C9DEF3D9C72}" type="parTrans" cxnId="{4C5692B4-9484-453C-A22D-3DF3BAFAF118}">
      <dgm:prSet/>
      <dgm:spPr/>
      <dgm:t>
        <a:bodyPr/>
        <a:lstStyle/>
        <a:p>
          <a:endParaRPr lang="ru-RU"/>
        </a:p>
      </dgm:t>
    </dgm:pt>
    <dgm:pt modelId="{228EBF44-34C1-43D7-9F1D-128F4DAC9027}" type="sibTrans" cxnId="{4C5692B4-9484-453C-A22D-3DF3BAFAF118}">
      <dgm:prSet/>
      <dgm:spPr/>
      <dgm:t>
        <a:bodyPr/>
        <a:lstStyle/>
        <a:p>
          <a:endParaRPr lang="ru-RU"/>
        </a:p>
      </dgm:t>
    </dgm:pt>
    <dgm:pt modelId="{44F98F38-DC6D-4B8E-A731-6B09BCBF4262}">
      <dgm:prSet phldrT="[Текст]"/>
      <dgm:spPr/>
      <dgm:t>
        <a:bodyPr/>
        <a:lstStyle/>
        <a:p>
          <a:r>
            <a:rPr lang="ru-RU" dirty="0" smtClean="0"/>
            <a:t>Уральским федеральным университетом имени первого Президента России Б.Н. Ельцина</a:t>
          </a:r>
          <a:endParaRPr lang="ru-RU" dirty="0"/>
        </a:p>
      </dgm:t>
    </dgm:pt>
    <dgm:pt modelId="{E78A2C88-8958-45E7-89A2-BFFEA41A4063}" type="parTrans" cxnId="{DC3E7924-5EF9-448C-9274-B6567B9735CA}">
      <dgm:prSet/>
      <dgm:spPr/>
      <dgm:t>
        <a:bodyPr/>
        <a:lstStyle/>
        <a:p>
          <a:endParaRPr lang="ru-RU"/>
        </a:p>
      </dgm:t>
    </dgm:pt>
    <dgm:pt modelId="{C8F6784D-07BB-4E86-AD0B-BEA6A14C4941}" type="sibTrans" cxnId="{DC3E7924-5EF9-448C-9274-B6567B9735CA}">
      <dgm:prSet/>
      <dgm:spPr/>
      <dgm:t>
        <a:bodyPr/>
        <a:lstStyle/>
        <a:p>
          <a:endParaRPr lang="ru-RU"/>
        </a:p>
      </dgm:t>
    </dgm:pt>
    <dgm:pt modelId="{532265B9-3C89-434F-AB8C-30D649602788}">
      <dgm:prSet phldrT="[Текст]"/>
      <dgm:spPr/>
      <dgm:t>
        <a:bodyPr/>
        <a:lstStyle/>
        <a:p>
          <a:r>
            <a:rPr lang="ru-RU" dirty="0" smtClean="0"/>
            <a:t>Казанским государственным энергетическим университетом, </a:t>
          </a:r>
          <a:endParaRPr lang="ru-RU" dirty="0"/>
        </a:p>
      </dgm:t>
    </dgm:pt>
    <dgm:pt modelId="{DC384997-DF8A-4121-BEB4-39297620BC7F}" type="parTrans" cxnId="{EC4ED05A-696B-4257-BD32-48E535357398}">
      <dgm:prSet/>
      <dgm:spPr/>
      <dgm:t>
        <a:bodyPr/>
        <a:lstStyle/>
        <a:p>
          <a:endParaRPr lang="ru-RU"/>
        </a:p>
      </dgm:t>
    </dgm:pt>
    <dgm:pt modelId="{7C42D651-09B2-424F-8CE4-21A8F1A941AD}" type="sibTrans" cxnId="{EC4ED05A-696B-4257-BD32-48E535357398}">
      <dgm:prSet/>
      <dgm:spPr/>
      <dgm:t>
        <a:bodyPr/>
        <a:lstStyle/>
        <a:p>
          <a:endParaRPr lang="ru-RU"/>
        </a:p>
      </dgm:t>
    </dgm:pt>
    <dgm:pt modelId="{35759861-07DB-4FE0-9266-9F52578CDEFF}">
      <dgm:prSet phldrT="[Текст]"/>
      <dgm:spPr/>
      <dgm:t>
        <a:bodyPr/>
        <a:lstStyle/>
        <a:p>
          <a:r>
            <a:rPr lang="ru-RU" dirty="0" smtClean="0"/>
            <a:t>Рижским техническим университетом (</a:t>
          </a:r>
          <a:r>
            <a:rPr lang="en-US" dirty="0" smtClean="0"/>
            <a:t>R</a:t>
          </a:r>
          <a:r>
            <a:rPr lang="en-GB" dirty="0" err="1" smtClean="0"/>
            <a:t>igas</a:t>
          </a:r>
          <a:r>
            <a:rPr lang="en-GB" dirty="0" smtClean="0"/>
            <a:t> </a:t>
          </a:r>
          <a:r>
            <a:rPr lang="en-US" dirty="0" smtClean="0"/>
            <a:t>T</a:t>
          </a:r>
          <a:r>
            <a:rPr lang="en-GB" dirty="0" err="1" smtClean="0"/>
            <a:t>ehniska</a:t>
          </a:r>
          <a:r>
            <a:rPr lang="en-GB" dirty="0" smtClean="0"/>
            <a:t> </a:t>
          </a:r>
          <a:r>
            <a:rPr lang="en-GB" dirty="0" err="1" smtClean="0"/>
            <a:t>Universitate</a:t>
          </a:r>
          <a:r>
            <a:rPr lang="ru-RU" dirty="0" smtClean="0"/>
            <a:t>)</a:t>
          </a:r>
          <a:endParaRPr lang="ru-RU" dirty="0"/>
        </a:p>
      </dgm:t>
    </dgm:pt>
    <dgm:pt modelId="{9F86B08D-9211-47B9-9953-E11DFC84EE64}" type="parTrans" cxnId="{DCB676D7-0DBC-46EB-BD0B-2AA769EDBE6F}">
      <dgm:prSet/>
      <dgm:spPr/>
      <dgm:t>
        <a:bodyPr/>
        <a:lstStyle/>
        <a:p>
          <a:endParaRPr lang="ru-RU"/>
        </a:p>
      </dgm:t>
    </dgm:pt>
    <dgm:pt modelId="{42B7566F-DD3B-4ABD-A6A9-4354F83B2737}" type="sibTrans" cxnId="{DCB676D7-0DBC-46EB-BD0B-2AA769EDBE6F}">
      <dgm:prSet/>
      <dgm:spPr/>
      <dgm:t>
        <a:bodyPr/>
        <a:lstStyle/>
        <a:p>
          <a:endParaRPr lang="ru-RU"/>
        </a:p>
      </dgm:t>
    </dgm:pt>
    <dgm:pt modelId="{26BA0B01-37FF-420A-8EB4-7B2F81F49147}" type="pres">
      <dgm:prSet presAssocID="{80ED82C7-ECF0-41F2-926D-422D201843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EFCAC-8D57-4442-A33A-FED4445CD504}" type="pres">
      <dgm:prSet presAssocID="{F3025333-2E62-48D6-87BE-1230B3D3C83C}" presName="comp" presStyleCnt="0"/>
      <dgm:spPr/>
    </dgm:pt>
    <dgm:pt modelId="{866307F3-DAB7-4E8C-A8B7-04D06CED97C6}" type="pres">
      <dgm:prSet presAssocID="{F3025333-2E62-48D6-87BE-1230B3D3C83C}" presName="box" presStyleLbl="node1" presStyleIdx="0" presStyleCnt="3"/>
      <dgm:spPr/>
      <dgm:t>
        <a:bodyPr/>
        <a:lstStyle/>
        <a:p>
          <a:endParaRPr lang="ru-RU"/>
        </a:p>
      </dgm:t>
    </dgm:pt>
    <dgm:pt modelId="{46F2FFAF-E1CA-4C12-B346-159A8B23F4FB}" type="pres">
      <dgm:prSet presAssocID="{F3025333-2E62-48D6-87BE-1230B3D3C83C}" presName="img" presStyleLbl="fgImgPlace1" presStyleIdx="0" presStyleCnt="3" custLinFactNeighborX="2351" custLinFactNeighborY="37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B74EF6C5-AAEE-4136-8B53-7B46C5814528}" type="pres">
      <dgm:prSet presAssocID="{F3025333-2E62-48D6-87BE-1230B3D3C83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2994F-CEF8-4EA5-8192-99D666C987ED}" type="pres">
      <dgm:prSet presAssocID="{62F4EA31-BBB0-41FF-9947-EEE6163E7E69}" presName="spacer" presStyleCnt="0"/>
      <dgm:spPr/>
    </dgm:pt>
    <dgm:pt modelId="{A95FC9B4-ED32-4546-8F48-EF08707B5AD2}" type="pres">
      <dgm:prSet presAssocID="{886BEA16-9037-4F40-AA06-7E53F1AA3DD7}" presName="comp" presStyleCnt="0"/>
      <dgm:spPr/>
    </dgm:pt>
    <dgm:pt modelId="{C0C601AC-5666-4EBD-BA65-E2012B542899}" type="pres">
      <dgm:prSet presAssocID="{886BEA16-9037-4F40-AA06-7E53F1AA3DD7}" presName="box" presStyleLbl="node1" presStyleIdx="1" presStyleCnt="3"/>
      <dgm:spPr/>
      <dgm:t>
        <a:bodyPr/>
        <a:lstStyle/>
        <a:p>
          <a:endParaRPr lang="ru-RU"/>
        </a:p>
      </dgm:t>
    </dgm:pt>
    <dgm:pt modelId="{5D263384-A2AF-440C-AF0F-B2965A5CCC08}" type="pres">
      <dgm:prSet presAssocID="{886BEA16-9037-4F40-AA06-7E53F1AA3DD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9402F19-BDB3-40C1-8D7B-30DC8079E5F3}" type="pres">
      <dgm:prSet presAssocID="{886BEA16-9037-4F40-AA06-7E53F1AA3DD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04193-D180-4BD7-8144-86B2DD27539B}" type="pres">
      <dgm:prSet presAssocID="{4E50574F-E4AB-481F-ACB8-A5BB26F07B25}" presName="spacer" presStyleCnt="0"/>
      <dgm:spPr/>
    </dgm:pt>
    <dgm:pt modelId="{B9F90748-2DB1-4082-8991-78E74833CCDE}" type="pres">
      <dgm:prSet presAssocID="{5E95F7F5-F885-4637-B6A4-2C266DF03F04}" presName="comp" presStyleCnt="0"/>
      <dgm:spPr/>
    </dgm:pt>
    <dgm:pt modelId="{3FAF3D78-80E8-479C-A0EC-889F48B56A0F}" type="pres">
      <dgm:prSet presAssocID="{5E95F7F5-F885-4637-B6A4-2C266DF03F04}" presName="box" presStyleLbl="node1" presStyleIdx="2" presStyleCnt="3"/>
      <dgm:spPr/>
      <dgm:t>
        <a:bodyPr/>
        <a:lstStyle/>
        <a:p>
          <a:endParaRPr lang="ru-RU"/>
        </a:p>
      </dgm:t>
    </dgm:pt>
    <dgm:pt modelId="{344CEFB4-0571-4A94-A0DC-701F255D55EF}" type="pres">
      <dgm:prSet presAssocID="{5E95F7F5-F885-4637-B6A4-2C266DF03F0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7A2FB5E-1964-4625-AFBA-95BB8B86BF49}" type="pres">
      <dgm:prSet presAssocID="{5E95F7F5-F885-4637-B6A4-2C266DF03F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02562-6525-4680-8156-D6F9C95868A6}" srcId="{F3025333-2E62-48D6-87BE-1230B3D3C83C}" destId="{8DF91C80-87FB-4B3F-93C9-D5CB403EFA32}" srcOrd="0" destOrd="0" parTransId="{E9150336-B026-4430-8808-D2DD45F204ED}" sibTransId="{E69E4D06-55BB-4475-9B97-8F77A9552297}"/>
    <dgm:cxn modelId="{A45CA7D7-E7F6-4FF8-8FE0-D6DB6D9A6E59}" type="presOf" srcId="{CABEDEBB-4EF5-41C8-8544-D1811A80D3DC}" destId="{866307F3-DAB7-4E8C-A8B7-04D06CED97C6}" srcOrd="0" destOrd="2" presId="urn:microsoft.com/office/officeart/2005/8/layout/vList4"/>
    <dgm:cxn modelId="{EFDB379F-000C-44CF-BBDE-8306A82567CB}" type="presOf" srcId="{35759861-07DB-4FE0-9266-9F52578CDEFF}" destId="{C0C601AC-5666-4EBD-BA65-E2012B542899}" srcOrd="0" destOrd="3" presId="urn:microsoft.com/office/officeart/2005/8/layout/vList4"/>
    <dgm:cxn modelId="{5FE5C7E8-F2F7-4C90-955C-618A5EE4BBD1}" type="presOf" srcId="{8DF91C80-87FB-4B3F-93C9-D5CB403EFA32}" destId="{B74EF6C5-AAEE-4136-8B53-7B46C5814528}" srcOrd="1" destOrd="1" presId="urn:microsoft.com/office/officeart/2005/8/layout/vList4"/>
    <dgm:cxn modelId="{DC3E7924-5EF9-448C-9274-B6567B9735CA}" srcId="{F3025333-2E62-48D6-87BE-1230B3D3C83C}" destId="{44F98F38-DC6D-4B8E-A731-6B09BCBF4262}" srcOrd="2" destOrd="0" parTransId="{E78A2C88-8958-45E7-89A2-BFFEA41A4063}" sibTransId="{C8F6784D-07BB-4E86-AD0B-BEA6A14C4941}"/>
    <dgm:cxn modelId="{5ED81D30-4E18-46E9-A813-C389C3BD9904}" type="presOf" srcId="{985A3E81-5844-4979-A2F2-8C2382C6E8B9}" destId="{C0C601AC-5666-4EBD-BA65-E2012B542899}" srcOrd="0" destOrd="1" presId="urn:microsoft.com/office/officeart/2005/8/layout/vList4"/>
    <dgm:cxn modelId="{0A73871D-28C2-4852-92BC-9FDCA9506189}" type="presOf" srcId="{886BEA16-9037-4F40-AA06-7E53F1AA3DD7}" destId="{C0C601AC-5666-4EBD-BA65-E2012B542899}" srcOrd="0" destOrd="0" presId="urn:microsoft.com/office/officeart/2005/8/layout/vList4"/>
    <dgm:cxn modelId="{9D1284A1-C8A7-4B10-AF4F-567608E40580}" srcId="{886BEA16-9037-4F40-AA06-7E53F1AA3DD7}" destId="{985A3E81-5844-4979-A2F2-8C2382C6E8B9}" srcOrd="0" destOrd="0" parTransId="{3E4756C0-B013-49E1-87FC-5B5BDDF787C6}" sibTransId="{5D6B2C69-B877-4E7F-96CA-EC61C8EA6F5B}"/>
    <dgm:cxn modelId="{802BAA89-6EE2-4B52-ABCC-A627B2A67BC6}" srcId="{5E95F7F5-F885-4637-B6A4-2C266DF03F04}" destId="{20558342-51E9-4424-A774-FD6516FE8C18}" srcOrd="0" destOrd="0" parTransId="{CA72AC0F-A603-4676-88FB-A7D94A29A169}" sibTransId="{2693AF85-1A6F-47A1-A6B2-21A9B69653EE}"/>
    <dgm:cxn modelId="{A90CBA96-089F-41DD-ACF0-76CAA873EE3D}" type="presOf" srcId="{985A3E81-5844-4979-A2F2-8C2382C6E8B9}" destId="{E9402F19-BDB3-40C1-8D7B-30DC8079E5F3}" srcOrd="1" destOrd="1" presId="urn:microsoft.com/office/officeart/2005/8/layout/vList4"/>
    <dgm:cxn modelId="{EC4ED05A-696B-4257-BD32-48E535357398}" srcId="{F3025333-2E62-48D6-87BE-1230B3D3C83C}" destId="{532265B9-3C89-434F-AB8C-30D649602788}" srcOrd="3" destOrd="0" parTransId="{DC384997-DF8A-4121-BEB4-39297620BC7F}" sibTransId="{7C42D651-09B2-424F-8CE4-21A8F1A941AD}"/>
    <dgm:cxn modelId="{7E4606CA-8970-4796-8B3A-0470B329E353}" type="presOf" srcId="{41D24B22-C597-4C09-A1AB-4F2EFBE6ADBF}" destId="{E9402F19-BDB3-40C1-8D7B-30DC8079E5F3}" srcOrd="1" destOrd="2" presId="urn:microsoft.com/office/officeart/2005/8/layout/vList4"/>
    <dgm:cxn modelId="{890C237C-8EB5-4310-B15C-1D04E489D406}" type="presOf" srcId="{8DF91C80-87FB-4B3F-93C9-D5CB403EFA32}" destId="{866307F3-DAB7-4E8C-A8B7-04D06CED97C6}" srcOrd="0" destOrd="1" presId="urn:microsoft.com/office/officeart/2005/8/layout/vList4"/>
    <dgm:cxn modelId="{66BA583F-84E4-4D60-A8FD-C9C50DF6FD02}" srcId="{80ED82C7-ECF0-41F2-926D-422D20184345}" destId="{F3025333-2E62-48D6-87BE-1230B3D3C83C}" srcOrd="0" destOrd="0" parTransId="{969BB0BF-134C-44A1-B7F2-AC0B7C8A622F}" sibTransId="{62F4EA31-BBB0-41FF-9947-EEE6163E7E69}"/>
    <dgm:cxn modelId="{63D69F0C-F315-49DB-9D70-9BB126EB5E99}" type="presOf" srcId="{20558342-51E9-4424-A774-FD6516FE8C18}" destId="{E7A2FB5E-1964-4625-AFBA-95BB8B86BF49}" srcOrd="1" destOrd="1" presId="urn:microsoft.com/office/officeart/2005/8/layout/vList4"/>
    <dgm:cxn modelId="{625E2B60-A121-447A-9C6F-B39DC5D81907}" type="presOf" srcId="{CABEDEBB-4EF5-41C8-8544-D1811A80D3DC}" destId="{B74EF6C5-AAEE-4136-8B53-7B46C5814528}" srcOrd="1" destOrd="2" presId="urn:microsoft.com/office/officeart/2005/8/layout/vList4"/>
    <dgm:cxn modelId="{BE2A0565-C2EC-4E60-89D1-91EAE2FD8BE2}" srcId="{886BEA16-9037-4F40-AA06-7E53F1AA3DD7}" destId="{41D24B22-C597-4C09-A1AB-4F2EFBE6ADBF}" srcOrd="1" destOrd="0" parTransId="{EE57779A-91D1-412D-96D1-AA35D4DEEA18}" sibTransId="{E2570F03-560E-44AD-A4E5-8FD5C99BA474}"/>
    <dgm:cxn modelId="{87ED276F-37EB-45C7-AD56-3D255E3991A8}" type="presOf" srcId="{532265B9-3C89-434F-AB8C-30D649602788}" destId="{B74EF6C5-AAEE-4136-8B53-7B46C5814528}" srcOrd="1" destOrd="4" presId="urn:microsoft.com/office/officeart/2005/8/layout/vList4"/>
    <dgm:cxn modelId="{FEABB4C3-3AA7-4F25-8D39-0ACDC5FBB68F}" type="presOf" srcId="{44F98F38-DC6D-4B8E-A731-6B09BCBF4262}" destId="{866307F3-DAB7-4E8C-A8B7-04D06CED97C6}" srcOrd="0" destOrd="3" presId="urn:microsoft.com/office/officeart/2005/8/layout/vList4"/>
    <dgm:cxn modelId="{72EF763C-D430-44B7-BDCF-5E685CAEE6CF}" type="presOf" srcId="{F3025333-2E62-48D6-87BE-1230B3D3C83C}" destId="{866307F3-DAB7-4E8C-A8B7-04D06CED97C6}" srcOrd="0" destOrd="0" presId="urn:microsoft.com/office/officeart/2005/8/layout/vList4"/>
    <dgm:cxn modelId="{E9AC13AD-C6DA-4871-9346-D82338EEA0EC}" srcId="{80ED82C7-ECF0-41F2-926D-422D20184345}" destId="{5E95F7F5-F885-4637-B6A4-2C266DF03F04}" srcOrd="2" destOrd="0" parTransId="{C646E84E-7906-428A-AEF7-DB3551E99D23}" sibTransId="{04EA7A58-2FE1-4737-B2CE-CEFC3F5D1876}"/>
    <dgm:cxn modelId="{F0603FEE-6784-42EF-BF62-AE6F837C66C9}" type="presOf" srcId="{20558342-51E9-4424-A774-FD6516FE8C18}" destId="{3FAF3D78-80E8-479C-A0EC-889F48B56A0F}" srcOrd="0" destOrd="1" presId="urn:microsoft.com/office/officeart/2005/8/layout/vList4"/>
    <dgm:cxn modelId="{4C5692B4-9484-453C-A22D-3DF3BAFAF118}" srcId="{F3025333-2E62-48D6-87BE-1230B3D3C83C}" destId="{CABEDEBB-4EF5-41C8-8544-D1811A80D3DC}" srcOrd="1" destOrd="0" parTransId="{0070F8E8-BF9F-489E-8950-4C9DEF3D9C72}" sibTransId="{228EBF44-34C1-43D7-9F1D-128F4DAC9027}"/>
    <dgm:cxn modelId="{13FEC16D-64CD-4793-8084-3E0EE6DF4235}" srcId="{80ED82C7-ECF0-41F2-926D-422D20184345}" destId="{886BEA16-9037-4F40-AA06-7E53F1AA3DD7}" srcOrd="1" destOrd="0" parTransId="{AC6308B2-21E2-4752-B5F4-05CF2BAB4F20}" sibTransId="{4E50574F-E4AB-481F-ACB8-A5BB26F07B25}"/>
    <dgm:cxn modelId="{DB023E9A-296A-4DA8-9572-906F8509136B}" type="presOf" srcId="{F3025333-2E62-48D6-87BE-1230B3D3C83C}" destId="{B74EF6C5-AAEE-4136-8B53-7B46C5814528}" srcOrd="1" destOrd="0" presId="urn:microsoft.com/office/officeart/2005/8/layout/vList4"/>
    <dgm:cxn modelId="{D239C215-7E5F-4927-BE19-BC089766CEED}" type="presOf" srcId="{5E95F7F5-F885-4637-B6A4-2C266DF03F04}" destId="{3FAF3D78-80E8-479C-A0EC-889F48B56A0F}" srcOrd="0" destOrd="0" presId="urn:microsoft.com/office/officeart/2005/8/layout/vList4"/>
    <dgm:cxn modelId="{EA126959-2216-42A3-B742-3316E0BF6030}" type="presOf" srcId="{41D24B22-C597-4C09-A1AB-4F2EFBE6ADBF}" destId="{C0C601AC-5666-4EBD-BA65-E2012B542899}" srcOrd="0" destOrd="2" presId="urn:microsoft.com/office/officeart/2005/8/layout/vList4"/>
    <dgm:cxn modelId="{C7F6C496-E861-43E9-9674-2573CA45FB6D}" type="presOf" srcId="{532265B9-3C89-434F-AB8C-30D649602788}" destId="{866307F3-DAB7-4E8C-A8B7-04D06CED97C6}" srcOrd="0" destOrd="4" presId="urn:microsoft.com/office/officeart/2005/8/layout/vList4"/>
    <dgm:cxn modelId="{1A78EDD3-70C6-4E59-8457-ECF308E44BE5}" type="presOf" srcId="{CA23020D-C7D8-4FBF-B7E0-A0E91D3F8B80}" destId="{3FAF3D78-80E8-479C-A0EC-889F48B56A0F}" srcOrd="0" destOrd="2" presId="urn:microsoft.com/office/officeart/2005/8/layout/vList4"/>
    <dgm:cxn modelId="{0C694770-BC47-4A27-B70D-933FCED189CC}" type="presOf" srcId="{CA23020D-C7D8-4FBF-B7E0-A0E91D3F8B80}" destId="{E7A2FB5E-1964-4625-AFBA-95BB8B86BF49}" srcOrd="1" destOrd="2" presId="urn:microsoft.com/office/officeart/2005/8/layout/vList4"/>
    <dgm:cxn modelId="{31BA365A-E382-4B5D-8BD3-92D7B99A7451}" type="presOf" srcId="{5E95F7F5-F885-4637-B6A4-2C266DF03F04}" destId="{E7A2FB5E-1964-4625-AFBA-95BB8B86BF49}" srcOrd="1" destOrd="0" presId="urn:microsoft.com/office/officeart/2005/8/layout/vList4"/>
    <dgm:cxn modelId="{97D1F5A4-38CF-489D-ACB2-C22C24B0C166}" type="presOf" srcId="{44F98F38-DC6D-4B8E-A731-6B09BCBF4262}" destId="{B74EF6C5-AAEE-4136-8B53-7B46C5814528}" srcOrd="1" destOrd="3" presId="urn:microsoft.com/office/officeart/2005/8/layout/vList4"/>
    <dgm:cxn modelId="{EDE47537-A0EF-4451-A77D-7AB727A436AE}" type="presOf" srcId="{35759861-07DB-4FE0-9266-9F52578CDEFF}" destId="{E9402F19-BDB3-40C1-8D7B-30DC8079E5F3}" srcOrd="1" destOrd="3" presId="urn:microsoft.com/office/officeart/2005/8/layout/vList4"/>
    <dgm:cxn modelId="{DCB676D7-0DBC-46EB-BD0B-2AA769EDBE6F}" srcId="{886BEA16-9037-4F40-AA06-7E53F1AA3DD7}" destId="{35759861-07DB-4FE0-9266-9F52578CDEFF}" srcOrd="2" destOrd="0" parTransId="{9F86B08D-9211-47B9-9953-E11DFC84EE64}" sibTransId="{42B7566F-DD3B-4ABD-A6A9-4354F83B2737}"/>
    <dgm:cxn modelId="{D5518A87-C806-42BB-ABFA-5B91FDABBC09}" srcId="{5E95F7F5-F885-4637-B6A4-2C266DF03F04}" destId="{CA23020D-C7D8-4FBF-B7E0-A0E91D3F8B80}" srcOrd="1" destOrd="0" parTransId="{C246835A-0F73-4B66-AC1F-A167C45FB540}" sibTransId="{16673E5D-4953-4129-ABF8-53FD7E5E8DA8}"/>
    <dgm:cxn modelId="{97C1ADBC-C6A9-4BB0-997C-1AA1548193F6}" type="presOf" srcId="{886BEA16-9037-4F40-AA06-7E53F1AA3DD7}" destId="{E9402F19-BDB3-40C1-8D7B-30DC8079E5F3}" srcOrd="1" destOrd="0" presId="urn:microsoft.com/office/officeart/2005/8/layout/vList4"/>
    <dgm:cxn modelId="{5A882132-1638-485B-8867-A64E833A8C17}" type="presOf" srcId="{80ED82C7-ECF0-41F2-926D-422D20184345}" destId="{26BA0B01-37FF-420A-8EB4-7B2F81F49147}" srcOrd="0" destOrd="0" presId="urn:microsoft.com/office/officeart/2005/8/layout/vList4"/>
    <dgm:cxn modelId="{7A46EF4C-213A-459E-96F4-BF3B05692BC0}" type="presParOf" srcId="{26BA0B01-37FF-420A-8EB4-7B2F81F49147}" destId="{21CEFCAC-8D57-4442-A33A-FED4445CD504}" srcOrd="0" destOrd="0" presId="urn:microsoft.com/office/officeart/2005/8/layout/vList4"/>
    <dgm:cxn modelId="{7132337A-85E0-4C30-B7A2-515ACFF22B33}" type="presParOf" srcId="{21CEFCAC-8D57-4442-A33A-FED4445CD504}" destId="{866307F3-DAB7-4E8C-A8B7-04D06CED97C6}" srcOrd="0" destOrd="0" presId="urn:microsoft.com/office/officeart/2005/8/layout/vList4"/>
    <dgm:cxn modelId="{94715BBB-F80D-43DF-B08A-24CA82514E38}" type="presParOf" srcId="{21CEFCAC-8D57-4442-A33A-FED4445CD504}" destId="{46F2FFAF-E1CA-4C12-B346-159A8B23F4FB}" srcOrd="1" destOrd="0" presId="urn:microsoft.com/office/officeart/2005/8/layout/vList4"/>
    <dgm:cxn modelId="{0F78B1C7-1BDE-4DE8-B3C5-4B3D2BFC2F50}" type="presParOf" srcId="{21CEFCAC-8D57-4442-A33A-FED4445CD504}" destId="{B74EF6C5-AAEE-4136-8B53-7B46C5814528}" srcOrd="2" destOrd="0" presId="urn:microsoft.com/office/officeart/2005/8/layout/vList4"/>
    <dgm:cxn modelId="{24E7D7C7-33E4-470D-BA98-8EFE86808769}" type="presParOf" srcId="{26BA0B01-37FF-420A-8EB4-7B2F81F49147}" destId="{6542994F-CEF8-4EA5-8192-99D666C987ED}" srcOrd="1" destOrd="0" presId="urn:microsoft.com/office/officeart/2005/8/layout/vList4"/>
    <dgm:cxn modelId="{E415A6AE-983D-4764-937C-65DC7277B32D}" type="presParOf" srcId="{26BA0B01-37FF-420A-8EB4-7B2F81F49147}" destId="{A95FC9B4-ED32-4546-8F48-EF08707B5AD2}" srcOrd="2" destOrd="0" presId="urn:microsoft.com/office/officeart/2005/8/layout/vList4"/>
    <dgm:cxn modelId="{AD6ACFDE-008A-40B6-90A8-947C24B53862}" type="presParOf" srcId="{A95FC9B4-ED32-4546-8F48-EF08707B5AD2}" destId="{C0C601AC-5666-4EBD-BA65-E2012B542899}" srcOrd="0" destOrd="0" presId="urn:microsoft.com/office/officeart/2005/8/layout/vList4"/>
    <dgm:cxn modelId="{18E2AA0B-79C4-44FE-A1E2-629F09A1AE81}" type="presParOf" srcId="{A95FC9B4-ED32-4546-8F48-EF08707B5AD2}" destId="{5D263384-A2AF-440C-AF0F-B2965A5CCC08}" srcOrd="1" destOrd="0" presId="urn:microsoft.com/office/officeart/2005/8/layout/vList4"/>
    <dgm:cxn modelId="{4BA42EA6-85DB-4FB4-B68A-DAE2CC5BE915}" type="presParOf" srcId="{A95FC9B4-ED32-4546-8F48-EF08707B5AD2}" destId="{E9402F19-BDB3-40C1-8D7B-30DC8079E5F3}" srcOrd="2" destOrd="0" presId="urn:microsoft.com/office/officeart/2005/8/layout/vList4"/>
    <dgm:cxn modelId="{19BA27DE-38C1-4C77-9109-60E006679355}" type="presParOf" srcId="{26BA0B01-37FF-420A-8EB4-7B2F81F49147}" destId="{CB104193-D180-4BD7-8144-86B2DD27539B}" srcOrd="3" destOrd="0" presId="urn:microsoft.com/office/officeart/2005/8/layout/vList4"/>
    <dgm:cxn modelId="{E313A597-DC6F-4C59-A5D8-F2A8C67CC806}" type="presParOf" srcId="{26BA0B01-37FF-420A-8EB4-7B2F81F49147}" destId="{B9F90748-2DB1-4082-8991-78E74833CCDE}" srcOrd="4" destOrd="0" presId="urn:microsoft.com/office/officeart/2005/8/layout/vList4"/>
    <dgm:cxn modelId="{FBCEE7F2-CA17-430C-B615-49CE4DEB8B7C}" type="presParOf" srcId="{B9F90748-2DB1-4082-8991-78E74833CCDE}" destId="{3FAF3D78-80E8-479C-A0EC-889F48B56A0F}" srcOrd="0" destOrd="0" presId="urn:microsoft.com/office/officeart/2005/8/layout/vList4"/>
    <dgm:cxn modelId="{FD61C0FF-38AC-4A26-BC03-4184141FDE49}" type="presParOf" srcId="{B9F90748-2DB1-4082-8991-78E74833CCDE}" destId="{344CEFB4-0571-4A94-A0DC-701F255D55EF}" srcOrd="1" destOrd="0" presId="urn:microsoft.com/office/officeart/2005/8/layout/vList4"/>
    <dgm:cxn modelId="{3BD60433-AF66-4DF8-A20B-2B192791B39D}" type="presParOf" srcId="{B9F90748-2DB1-4082-8991-78E74833CCDE}" destId="{E7A2FB5E-1964-4625-AFBA-95BB8B86BF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D0387A-841E-4983-B382-55CEB8F06FA1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96AC2B-1FCD-4F82-AFF5-E7005E5CB89D}">
      <dgm:prSet phldrT="[Текст]" custT="1"/>
      <dgm:spPr/>
      <dgm:t>
        <a:bodyPr/>
        <a:lstStyle/>
        <a:p>
          <a:pPr algn="just"/>
          <a:r>
            <a:rPr lang="ru-RU" sz="1400" dirty="0" smtClean="0"/>
            <a:t>Цель проекта – поддержка модернизации, доступности и интернационализации высшего образования, а также добровольное сближение с инициативами Европейского Совета в области высшего образования. </a:t>
          </a:r>
          <a:endParaRPr lang="ru-RU" sz="1400" dirty="0"/>
        </a:p>
      </dgm:t>
    </dgm:pt>
    <dgm:pt modelId="{AFC80BC9-CD07-4700-85EE-9FECCF1BD4C9}" type="parTrans" cxnId="{AF1D3BED-0362-4888-99BB-776DDF0B2591}">
      <dgm:prSet/>
      <dgm:spPr/>
      <dgm:t>
        <a:bodyPr/>
        <a:lstStyle/>
        <a:p>
          <a:endParaRPr lang="ru-RU"/>
        </a:p>
      </dgm:t>
    </dgm:pt>
    <dgm:pt modelId="{1B6AC9F8-21FB-458B-8C0B-6425AFE0325B}" type="sibTrans" cxnId="{AF1D3BED-0362-4888-99BB-776DDF0B2591}">
      <dgm:prSet/>
      <dgm:spPr/>
      <dgm:t>
        <a:bodyPr/>
        <a:lstStyle/>
        <a:p>
          <a:endParaRPr lang="ru-RU"/>
        </a:p>
      </dgm:t>
    </dgm:pt>
    <dgm:pt modelId="{D82CDAD0-C2D6-4924-A49A-2252461633BD}">
      <dgm:prSet phldrT="[Текст]" custT="1"/>
      <dgm:spPr/>
      <dgm:t>
        <a:bodyPr/>
        <a:lstStyle/>
        <a:p>
          <a:pPr algn="just"/>
          <a:r>
            <a:rPr lang="ru-RU" sz="1400" dirty="0" smtClean="0"/>
            <a:t>Задача разработки новой образовательной программы интегрированного инженерного образования, направленной на повышение качества высшего образования и при одновременном повышении уровня компетенций и лингвистической подготовки в ВУЗах.</a:t>
          </a:r>
          <a:endParaRPr lang="ru-RU" sz="1400" dirty="0"/>
        </a:p>
      </dgm:t>
    </dgm:pt>
    <dgm:pt modelId="{BE96F1BB-03EB-4E21-9B8B-BD0B6ACDAFB6}" type="parTrans" cxnId="{09EB4567-7C6A-4763-9859-65D58DBFB683}">
      <dgm:prSet/>
      <dgm:spPr/>
      <dgm:t>
        <a:bodyPr/>
        <a:lstStyle/>
        <a:p>
          <a:endParaRPr lang="ru-RU"/>
        </a:p>
      </dgm:t>
    </dgm:pt>
    <dgm:pt modelId="{2E59968A-8C3A-4F79-8DAD-A245F9D5D175}" type="sibTrans" cxnId="{09EB4567-7C6A-4763-9859-65D58DBFB683}">
      <dgm:prSet/>
      <dgm:spPr/>
      <dgm:t>
        <a:bodyPr/>
        <a:lstStyle/>
        <a:p>
          <a:endParaRPr lang="ru-RU"/>
        </a:p>
      </dgm:t>
    </dgm:pt>
    <dgm:pt modelId="{F16C2C69-6FF6-4B7A-99D9-65134380B79F}" type="pres">
      <dgm:prSet presAssocID="{12D0387A-841E-4983-B382-55CEB8F06FA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935563-CA53-486E-A7BC-5CE819682BD8}" type="pres">
      <dgm:prSet presAssocID="{12D0387A-841E-4983-B382-55CEB8F06FA1}" presName="Name1" presStyleCnt="0"/>
      <dgm:spPr/>
    </dgm:pt>
    <dgm:pt modelId="{2002EECC-940A-41C4-84A7-865BF8654F30}" type="pres">
      <dgm:prSet presAssocID="{12D0387A-841E-4983-B382-55CEB8F06FA1}" presName="cycle" presStyleCnt="0"/>
      <dgm:spPr/>
    </dgm:pt>
    <dgm:pt modelId="{71622EE7-DC14-47C3-93AA-FED8B1E4A796}" type="pres">
      <dgm:prSet presAssocID="{12D0387A-841E-4983-B382-55CEB8F06FA1}" presName="srcNode" presStyleLbl="node1" presStyleIdx="0" presStyleCnt="2"/>
      <dgm:spPr/>
    </dgm:pt>
    <dgm:pt modelId="{17737F83-5A4F-4D55-9ED2-D7313C30F696}" type="pres">
      <dgm:prSet presAssocID="{12D0387A-841E-4983-B382-55CEB8F06FA1}" presName="conn" presStyleLbl="parChTrans1D2" presStyleIdx="0" presStyleCnt="1"/>
      <dgm:spPr/>
      <dgm:t>
        <a:bodyPr/>
        <a:lstStyle/>
        <a:p>
          <a:endParaRPr lang="ru-RU"/>
        </a:p>
      </dgm:t>
    </dgm:pt>
    <dgm:pt modelId="{654D5864-8CD4-4B9E-8267-45796FD0E255}" type="pres">
      <dgm:prSet presAssocID="{12D0387A-841E-4983-B382-55CEB8F06FA1}" presName="extraNode" presStyleLbl="node1" presStyleIdx="0" presStyleCnt="2"/>
      <dgm:spPr/>
    </dgm:pt>
    <dgm:pt modelId="{20CFAC1E-8153-4386-B467-62B20D6D378B}" type="pres">
      <dgm:prSet presAssocID="{12D0387A-841E-4983-B382-55CEB8F06FA1}" presName="dstNode" presStyleLbl="node1" presStyleIdx="0" presStyleCnt="2"/>
      <dgm:spPr/>
    </dgm:pt>
    <dgm:pt modelId="{7319B0BC-022F-419D-90A8-02A1E0F4B9CC}" type="pres">
      <dgm:prSet presAssocID="{3D96AC2B-1FCD-4F82-AFF5-E7005E5CB89D}" presName="text_1" presStyleLbl="node1" presStyleIdx="0" presStyleCnt="2" custScaleY="129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820E1-9EA3-4CE8-92D1-4027F9D84399}" type="pres">
      <dgm:prSet presAssocID="{3D96AC2B-1FCD-4F82-AFF5-E7005E5CB89D}" presName="accent_1" presStyleCnt="0"/>
      <dgm:spPr/>
    </dgm:pt>
    <dgm:pt modelId="{C3B158AF-E9A9-4E7B-90D0-A1DC6823E3A6}" type="pres">
      <dgm:prSet presAssocID="{3D96AC2B-1FCD-4F82-AFF5-E7005E5CB89D}" presName="accentRepeatNode" presStyleLbl="solidFgAcc1" presStyleIdx="0" presStyleCnt="2" custLinFactNeighborX="-6439" custLinFactNeighborY="292"/>
      <dgm:spPr/>
    </dgm:pt>
    <dgm:pt modelId="{E60A9B82-3F73-4ADB-BCAA-A63EC38DFCC0}" type="pres">
      <dgm:prSet presAssocID="{D82CDAD0-C2D6-4924-A49A-2252461633BD}" presName="text_2" presStyleLbl="node1" presStyleIdx="1" presStyleCnt="2" custScaleY="127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122D-0C0A-4C02-81B1-AB8AA7E11A59}" type="pres">
      <dgm:prSet presAssocID="{D82CDAD0-C2D6-4924-A49A-2252461633BD}" presName="accent_2" presStyleCnt="0"/>
      <dgm:spPr/>
    </dgm:pt>
    <dgm:pt modelId="{C99B2455-2E9D-4E83-8A8F-5260615612D7}" type="pres">
      <dgm:prSet presAssocID="{D82CDAD0-C2D6-4924-A49A-2252461633BD}" presName="accentRepeatNode" presStyleLbl="solidFgAcc1" presStyleIdx="1" presStyleCnt="2"/>
      <dgm:spPr/>
    </dgm:pt>
  </dgm:ptLst>
  <dgm:cxnLst>
    <dgm:cxn modelId="{09EB4567-7C6A-4763-9859-65D58DBFB683}" srcId="{12D0387A-841E-4983-B382-55CEB8F06FA1}" destId="{D82CDAD0-C2D6-4924-A49A-2252461633BD}" srcOrd="1" destOrd="0" parTransId="{BE96F1BB-03EB-4E21-9B8B-BD0B6ACDAFB6}" sibTransId="{2E59968A-8C3A-4F79-8DAD-A245F9D5D175}"/>
    <dgm:cxn modelId="{AF1D3BED-0362-4888-99BB-776DDF0B2591}" srcId="{12D0387A-841E-4983-B382-55CEB8F06FA1}" destId="{3D96AC2B-1FCD-4F82-AFF5-E7005E5CB89D}" srcOrd="0" destOrd="0" parTransId="{AFC80BC9-CD07-4700-85EE-9FECCF1BD4C9}" sibTransId="{1B6AC9F8-21FB-458B-8C0B-6425AFE0325B}"/>
    <dgm:cxn modelId="{B047BAEF-E83C-4F76-BEB1-8CFEBB87A8AC}" type="presOf" srcId="{12D0387A-841E-4983-B382-55CEB8F06FA1}" destId="{F16C2C69-6FF6-4B7A-99D9-65134380B79F}" srcOrd="0" destOrd="0" presId="urn:microsoft.com/office/officeart/2008/layout/VerticalCurvedList"/>
    <dgm:cxn modelId="{9276CF59-5C7B-4AC7-8013-C6929A6C80D1}" type="presOf" srcId="{D82CDAD0-C2D6-4924-A49A-2252461633BD}" destId="{E60A9B82-3F73-4ADB-BCAA-A63EC38DFCC0}" srcOrd="0" destOrd="0" presId="urn:microsoft.com/office/officeart/2008/layout/VerticalCurvedList"/>
    <dgm:cxn modelId="{BD8CA57C-32F3-4D9E-BF89-857A6855AE65}" type="presOf" srcId="{1B6AC9F8-21FB-458B-8C0B-6425AFE0325B}" destId="{17737F83-5A4F-4D55-9ED2-D7313C30F696}" srcOrd="0" destOrd="0" presId="urn:microsoft.com/office/officeart/2008/layout/VerticalCurvedList"/>
    <dgm:cxn modelId="{C1A5BE09-29FC-4775-9F78-0F9E5A427FB6}" type="presOf" srcId="{3D96AC2B-1FCD-4F82-AFF5-E7005E5CB89D}" destId="{7319B0BC-022F-419D-90A8-02A1E0F4B9CC}" srcOrd="0" destOrd="0" presId="urn:microsoft.com/office/officeart/2008/layout/VerticalCurvedList"/>
    <dgm:cxn modelId="{6F691797-45FB-4B62-B37E-D2A2FF2D3408}" type="presParOf" srcId="{F16C2C69-6FF6-4B7A-99D9-65134380B79F}" destId="{08935563-CA53-486E-A7BC-5CE819682BD8}" srcOrd="0" destOrd="0" presId="urn:microsoft.com/office/officeart/2008/layout/VerticalCurvedList"/>
    <dgm:cxn modelId="{7D7EF990-A626-4125-AE5F-3D0135A0FD9C}" type="presParOf" srcId="{08935563-CA53-486E-A7BC-5CE819682BD8}" destId="{2002EECC-940A-41C4-84A7-865BF8654F30}" srcOrd="0" destOrd="0" presId="urn:microsoft.com/office/officeart/2008/layout/VerticalCurvedList"/>
    <dgm:cxn modelId="{DE79E2D7-DBAB-4870-8C2D-48EAAD238AA5}" type="presParOf" srcId="{2002EECC-940A-41C4-84A7-865BF8654F30}" destId="{71622EE7-DC14-47C3-93AA-FED8B1E4A796}" srcOrd="0" destOrd="0" presId="urn:microsoft.com/office/officeart/2008/layout/VerticalCurvedList"/>
    <dgm:cxn modelId="{5849EB8A-1509-4DFA-9C10-34ED92CDBD14}" type="presParOf" srcId="{2002EECC-940A-41C4-84A7-865BF8654F30}" destId="{17737F83-5A4F-4D55-9ED2-D7313C30F696}" srcOrd="1" destOrd="0" presId="urn:microsoft.com/office/officeart/2008/layout/VerticalCurvedList"/>
    <dgm:cxn modelId="{18623E96-12AD-4159-92D1-0D27E7A1852E}" type="presParOf" srcId="{2002EECC-940A-41C4-84A7-865BF8654F30}" destId="{654D5864-8CD4-4B9E-8267-45796FD0E255}" srcOrd="2" destOrd="0" presId="urn:microsoft.com/office/officeart/2008/layout/VerticalCurvedList"/>
    <dgm:cxn modelId="{EBFAE094-1F33-4C3B-BBCE-C057E6B9576D}" type="presParOf" srcId="{2002EECC-940A-41C4-84A7-865BF8654F30}" destId="{20CFAC1E-8153-4386-B467-62B20D6D378B}" srcOrd="3" destOrd="0" presId="urn:microsoft.com/office/officeart/2008/layout/VerticalCurvedList"/>
    <dgm:cxn modelId="{943DF9B2-2D35-43B8-A283-A748B4F995A3}" type="presParOf" srcId="{08935563-CA53-486E-A7BC-5CE819682BD8}" destId="{7319B0BC-022F-419D-90A8-02A1E0F4B9CC}" srcOrd="1" destOrd="0" presId="urn:microsoft.com/office/officeart/2008/layout/VerticalCurvedList"/>
    <dgm:cxn modelId="{89F4BDF2-21AB-4A59-AE39-D00FF1A752BA}" type="presParOf" srcId="{08935563-CA53-486E-A7BC-5CE819682BD8}" destId="{8C5820E1-9EA3-4CE8-92D1-4027F9D84399}" srcOrd="2" destOrd="0" presId="urn:microsoft.com/office/officeart/2008/layout/VerticalCurvedList"/>
    <dgm:cxn modelId="{818EAB81-7347-48C1-8435-AC14393982B9}" type="presParOf" srcId="{8C5820E1-9EA3-4CE8-92D1-4027F9D84399}" destId="{C3B158AF-E9A9-4E7B-90D0-A1DC6823E3A6}" srcOrd="0" destOrd="0" presId="urn:microsoft.com/office/officeart/2008/layout/VerticalCurvedList"/>
    <dgm:cxn modelId="{4286FD24-0D80-403E-956D-11A616D82F91}" type="presParOf" srcId="{08935563-CA53-486E-A7BC-5CE819682BD8}" destId="{E60A9B82-3F73-4ADB-BCAA-A63EC38DFCC0}" srcOrd="3" destOrd="0" presId="urn:microsoft.com/office/officeart/2008/layout/VerticalCurvedList"/>
    <dgm:cxn modelId="{BE9C7F07-AC04-432E-848A-1AF5232E7E2F}" type="presParOf" srcId="{08935563-CA53-486E-A7BC-5CE819682BD8}" destId="{FFA5122D-0C0A-4C02-81B1-AB8AA7E11A59}" srcOrd="4" destOrd="0" presId="urn:microsoft.com/office/officeart/2008/layout/VerticalCurvedList"/>
    <dgm:cxn modelId="{876861DF-0F82-476C-946F-F410AA81BC7F}" type="presParOf" srcId="{FFA5122D-0C0A-4C02-81B1-AB8AA7E11A59}" destId="{C99B2455-2E9D-4E83-8A8F-5260615612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7303A8-68EB-41AF-B085-6F9C74083388}" type="doc">
      <dgm:prSet loTypeId="urn:microsoft.com/office/officeart/2008/layout/LinedList" loCatId="list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33CD9E4-BAAC-40D3-9EBF-E5D63EB85E49}">
      <dgm:prSet phldrT="[Текст]"/>
      <dgm:spPr/>
      <dgm:t>
        <a:bodyPr/>
        <a:lstStyle/>
        <a:p>
          <a:r>
            <a:rPr lang="ru-RU" dirty="0" smtClean="0"/>
            <a:t>Преобразование</a:t>
          </a:r>
          <a:endParaRPr lang="ru-RU" dirty="0"/>
        </a:p>
      </dgm:t>
    </dgm:pt>
    <dgm:pt modelId="{637D4CA4-21C1-4CBA-8BE9-8BCB5C9C473B}" type="parTrans" cxnId="{B91CEC28-C67E-4073-9CF7-70748CFD1589}">
      <dgm:prSet/>
      <dgm:spPr/>
      <dgm:t>
        <a:bodyPr/>
        <a:lstStyle/>
        <a:p>
          <a:endParaRPr lang="ru-RU"/>
        </a:p>
      </dgm:t>
    </dgm:pt>
    <dgm:pt modelId="{F0AEFC66-DE00-42DC-ADFB-513704D5B863}" type="sibTrans" cxnId="{B91CEC28-C67E-4073-9CF7-70748CFD1589}">
      <dgm:prSet/>
      <dgm:spPr/>
      <dgm:t>
        <a:bodyPr/>
        <a:lstStyle/>
        <a:p>
          <a:endParaRPr lang="ru-RU"/>
        </a:p>
      </dgm:t>
    </dgm:pt>
    <dgm:pt modelId="{DC46CA11-0CF3-4DE9-86E7-BD241DCD7C8D}">
      <dgm:prSet phldrT="[Текст]"/>
      <dgm:spPr/>
      <dgm:t>
        <a:bodyPr/>
        <a:lstStyle/>
        <a:p>
          <a:pPr algn="ctr"/>
          <a:r>
            <a:rPr lang="ru-RU" dirty="0" smtClean="0"/>
            <a:t>Сетевая инфраструктура энергосистем преобразуется в новую </a:t>
          </a:r>
          <a:r>
            <a:rPr lang="ru-RU" dirty="0" err="1" smtClean="0"/>
            <a:t>киберфизическую</a:t>
          </a:r>
          <a:r>
            <a:rPr lang="ru-RU" dirty="0" smtClean="0"/>
            <a:t> платформу </a:t>
          </a:r>
          <a:endParaRPr lang="ru-RU" dirty="0"/>
        </a:p>
      </dgm:t>
    </dgm:pt>
    <dgm:pt modelId="{3D5F69B3-BA75-474C-81FC-6E69E7303861}" type="parTrans" cxnId="{74BA8AA0-C2A9-47CF-80ED-E859E0C0E48A}">
      <dgm:prSet/>
      <dgm:spPr/>
      <dgm:t>
        <a:bodyPr/>
        <a:lstStyle/>
        <a:p>
          <a:endParaRPr lang="ru-RU"/>
        </a:p>
      </dgm:t>
    </dgm:pt>
    <dgm:pt modelId="{F2D41A47-F91B-43D1-A303-11E1DFBF1819}" type="sibTrans" cxnId="{74BA8AA0-C2A9-47CF-80ED-E859E0C0E48A}">
      <dgm:prSet/>
      <dgm:spPr/>
      <dgm:t>
        <a:bodyPr/>
        <a:lstStyle/>
        <a:p>
          <a:endParaRPr lang="ru-RU"/>
        </a:p>
      </dgm:t>
    </dgm:pt>
    <dgm:pt modelId="{5B914697-6C8A-4399-BFE7-F07F3B457C8A}">
      <dgm:prSet phldrT="[Текст]"/>
      <dgm:spPr/>
      <dgm:t>
        <a:bodyPr/>
        <a:lstStyle/>
        <a:p>
          <a:pPr algn="ctr"/>
          <a:r>
            <a:rPr lang="ru-RU" dirty="0" err="1" smtClean="0"/>
            <a:t>Болле</a:t>
          </a:r>
          <a:r>
            <a:rPr lang="ru-RU" dirty="0" smtClean="0"/>
            <a:t> гибкое и эффективное энергообеспечение потребителей</a:t>
          </a:r>
          <a:endParaRPr lang="ru-RU" dirty="0"/>
        </a:p>
      </dgm:t>
    </dgm:pt>
    <dgm:pt modelId="{32682B0D-89CB-459E-B08B-43113C0004CA}" type="parTrans" cxnId="{F7C942B5-F63A-429D-A0B4-9EE17B0E3B68}">
      <dgm:prSet/>
      <dgm:spPr/>
      <dgm:t>
        <a:bodyPr/>
        <a:lstStyle/>
        <a:p>
          <a:endParaRPr lang="ru-RU"/>
        </a:p>
      </dgm:t>
    </dgm:pt>
    <dgm:pt modelId="{97427CBF-09FE-4542-802F-BA1773949CAC}" type="sibTrans" cxnId="{F7C942B5-F63A-429D-A0B4-9EE17B0E3B68}">
      <dgm:prSet/>
      <dgm:spPr/>
      <dgm:t>
        <a:bodyPr/>
        <a:lstStyle/>
        <a:p>
          <a:endParaRPr lang="ru-RU"/>
        </a:p>
      </dgm:t>
    </dgm:pt>
    <dgm:pt modelId="{61B13345-BBD3-419D-BF15-BA8F14D78A89}">
      <dgm:prSet phldrT="[Текст]"/>
      <dgm:spPr/>
      <dgm:t>
        <a:bodyPr/>
        <a:lstStyle/>
        <a:p>
          <a:pPr algn="ctr"/>
          <a:r>
            <a:rPr lang="ru-RU" dirty="0" smtClean="0"/>
            <a:t>Повышение требования к качеству энергии и </a:t>
          </a:r>
          <a:r>
            <a:rPr lang="ru-RU" dirty="0" err="1" smtClean="0"/>
            <a:t>экологичности</a:t>
          </a:r>
          <a:r>
            <a:rPr lang="ru-RU" dirty="0" smtClean="0"/>
            <a:t> ее производства. </a:t>
          </a:r>
          <a:endParaRPr lang="ru-RU" dirty="0"/>
        </a:p>
      </dgm:t>
    </dgm:pt>
    <dgm:pt modelId="{A7440CAB-5C35-4DFE-9A18-C444347FC7AC}" type="parTrans" cxnId="{32A6AD13-A2AD-45D7-A831-4D9B877244F3}">
      <dgm:prSet/>
      <dgm:spPr/>
      <dgm:t>
        <a:bodyPr/>
        <a:lstStyle/>
        <a:p>
          <a:endParaRPr lang="ru-RU"/>
        </a:p>
      </dgm:t>
    </dgm:pt>
    <dgm:pt modelId="{82B88AE5-F6EF-4E74-99E7-7C155E639FA5}" type="sibTrans" cxnId="{32A6AD13-A2AD-45D7-A831-4D9B877244F3}">
      <dgm:prSet/>
      <dgm:spPr/>
      <dgm:t>
        <a:bodyPr/>
        <a:lstStyle/>
        <a:p>
          <a:endParaRPr lang="ru-RU"/>
        </a:p>
      </dgm:t>
    </dgm:pt>
    <dgm:pt modelId="{53F2FA8D-18A1-454C-A217-A9DF1F3517CE}" type="pres">
      <dgm:prSet presAssocID="{987303A8-68EB-41AF-B085-6F9C740833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2C5E18F-4C89-44C2-96A4-6BE32F25BE33}" type="pres">
      <dgm:prSet presAssocID="{333CD9E4-BAAC-40D3-9EBF-E5D63EB85E49}" presName="thickLine" presStyleLbl="alignNode1" presStyleIdx="0" presStyleCnt="1"/>
      <dgm:spPr/>
    </dgm:pt>
    <dgm:pt modelId="{D0BF28E9-B57C-40AE-9A75-CFD6E64DC94A}" type="pres">
      <dgm:prSet presAssocID="{333CD9E4-BAAC-40D3-9EBF-E5D63EB85E49}" presName="horz1" presStyleCnt="0"/>
      <dgm:spPr/>
    </dgm:pt>
    <dgm:pt modelId="{506F2294-A7D3-4FBF-8AAE-BE8B334C2485}" type="pres">
      <dgm:prSet presAssocID="{333CD9E4-BAAC-40D3-9EBF-E5D63EB85E49}" presName="tx1" presStyleLbl="revTx" presStyleIdx="0" presStyleCnt="4"/>
      <dgm:spPr/>
      <dgm:t>
        <a:bodyPr/>
        <a:lstStyle/>
        <a:p>
          <a:endParaRPr lang="ru-RU"/>
        </a:p>
      </dgm:t>
    </dgm:pt>
    <dgm:pt modelId="{ECBE13F1-0EB5-4722-905B-C43147F0D1BD}" type="pres">
      <dgm:prSet presAssocID="{333CD9E4-BAAC-40D3-9EBF-E5D63EB85E49}" presName="vert1" presStyleCnt="0"/>
      <dgm:spPr/>
    </dgm:pt>
    <dgm:pt modelId="{77FDFE96-B477-4FB7-8407-8412F31B84E2}" type="pres">
      <dgm:prSet presAssocID="{DC46CA11-0CF3-4DE9-86E7-BD241DCD7C8D}" presName="vertSpace2a" presStyleCnt="0"/>
      <dgm:spPr/>
    </dgm:pt>
    <dgm:pt modelId="{60C1D189-FBE1-43BA-B8CE-A7A8D06B8A30}" type="pres">
      <dgm:prSet presAssocID="{DC46CA11-0CF3-4DE9-86E7-BD241DCD7C8D}" presName="horz2" presStyleCnt="0"/>
      <dgm:spPr/>
    </dgm:pt>
    <dgm:pt modelId="{BC5680FE-6BB6-4B91-B0E1-8017E61E4BBF}" type="pres">
      <dgm:prSet presAssocID="{DC46CA11-0CF3-4DE9-86E7-BD241DCD7C8D}" presName="horzSpace2" presStyleCnt="0"/>
      <dgm:spPr/>
    </dgm:pt>
    <dgm:pt modelId="{C3840211-394C-418A-99E7-713FE4788E16}" type="pres">
      <dgm:prSet presAssocID="{DC46CA11-0CF3-4DE9-86E7-BD241DCD7C8D}" presName="tx2" presStyleLbl="revTx" presStyleIdx="1" presStyleCnt="4"/>
      <dgm:spPr/>
      <dgm:t>
        <a:bodyPr/>
        <a:lstStyle/>
        <a:p>
          <a:endParaRPr lang="ru-RU"/>
        </a:p>
      </dgm:t>
    </dgm:pt>
    <dgm:pt modelId="{AC9287CF-2E3F-4409-8C7F-73DE8F6CFD4E}" type="pres">
      <dgm:prSet presAssocID="{DC46CA11-0CF3-4DE9-86E7-BD241DCD7C8D}" presName="vert2" presStyleCnt="0"/>
      <dgm:spPr/>
    </dgm:pt>
    <dgm:pt modelId="{DCD5105C-6962-4F7F-BFD0-9906E1F03673}" type="pres">
      <dgm:prSet presAssocID="{DC46CA11-0CF3-4DE9-86E7-BD241DCD7C8D}" presName="thinLine2b" presStyleLbl="callout" presStyleIdx="0" presStyleCnt="3"/>
      <dgm:spPr/>
    </dgm:pt>
    <dgm:pt modelId="{7F7C2F30-67C9-4ACF-8C08-1144F241E9E2}" type="pres">
      <dgm:prSet presAssocID="{DC46CA11-0CF3-4DE9-86E7-BD241DCD7C8D}" presName="vertSpace2b" presStyleCnt="0"/>
      <dgm:spPr/>
    </dgm:pt>
    <dgm:pt modelId="{BC5CC6A5-0B03-4557-BA3D-732AD00DADC5}" type="pres">
      <dgm:prSet presAssocID="{5B914697-6C8A-4399-BFE7-F07F3B457C8A}" presName="horz2" presStyleCnt="0"/>
      <dgm:spPr/>
    </dgm:pt>
    <dgm:pt modelId="{500D0D66-2CDB-4534-8245-BC234A528BF2}" type="pres">
      <dgm:prSet presAssocID="{5B914697-6C8A-4399-BFE7-F07F3B457C8A}" presName="horzSpace2" presStyleCnt="0"/>
      <dgm:spPr/>
    </dgm:pt>
    <dgm:pt modelId="{1A07669C-3F69-4116-8EB4-09C93E7604DF}" type="pres">
      <dgm:prSet presAssocID="{5B914697-6C8A-4399-BFE7-F07F3B457C8A}" presName="tx2" presStyleLbl="revTx" presStyleIdx="2" presStyleCnt="4"/>
      <dgm:spPr/>
      <dgm:t>
        <a:bodyPr/>
        <a:lstStyle/>
        <a:p>
          <a:endParaRPr lang="ru-RU"/>
        </a:p>
      </dgm:t>
    </dgm:pt>
    <dgm:pt modelId="{C8DEC0C6-AC9C-414D-AA7B-37F93BD3443E}" type="pres">
      <dgm:prSet presAssocID="{5B914697-6C8A-4399-BFE7-F07F3B457C8A}" presName="vert2" presStyleCnt="0"/>
      <dgm:spPr/>
    </dgm:pt>
    <dgm:pt modelId="{646FDDFB-3224-4C0C-8976-8839E907ECF9}" type="pres">
      <dgm:prSet presAssocID="{5B914697-6C8A-4399-BFE7-F07F3B457C8A}" presName="thinLine2b" presStyleLbl="callout" presStyleIdx="1" presStyleCnt="3"/>
      <dgm:spPr/>
    </dgm:pt>
    <dgm:pt modelId="{EC374816-727D-4FB1-B4A0-9EE3E870987C}" type="pres">
      <dgm:prSet presAssocID="{5B914697-6C8A-4399-BFE7-F07F3B457C8A}" presName="vertSpace2b" presStyleCnt="0"/>
      <dgm:spPr/>
    </dgm:pt>
    <dgm:pt modelId="{8EFCF37F-862A-4B19-828D-190975969300}" type="pres">
      <dgm:prSet presAssocID="{61B13345-BBD3-419D-BF15-BA8F14D78A89}" presName="horz2" presStyleCnt="0"/>
      <dgm:spPr/>
    </dgm:pt>
    <dgm:pt modelId="{081F3DCE-8ACC-4BC1-85B8-7D838B9AB95C}" type="pres">
      <dgm:prSet presAssocID="{61B13345-BBD3-419D-BF15-BA8F14D78A89}" presName="horzSpace2" presStyleCnt="0"/>
      <dgm:spPr/>
    </dgm:pt>
    <dgm:pt modelId="{3583FFC2-9205-4C2B-96F1-894717643E10}" type="pres">
      <dgm:prSet presAssocID="{61B13345-BBD3-419D-BF15-BA8F14D78A89}" presName="tx2" presStyleLbl="revTx" presStyleIdx="3" presStyleCnt="4"/>
      <dgm:spPr/>
      <dgm:t>
        <a:bodyPr/>
        <a:lstStyle/>
        <a:p>
          <a:endParaRPr lang="ru-RU"/>
        </a:p>
      </dgm:t>
    </dgm:pt>
    <dgm:pt modelId="{CF20B7D2-528E-492A-BFB4-F751BC296D35}" type="pres">
      <dgm:prSet presAssocID="{61B13345-BBD3-419D-BF15-BA8F14D78A89}" presName="vert2" presStyleCnt="0"/>
      <dgm:spPr/>
    </dgm:pt>
    <dgm:pt modelId="{8D7F3B04-170A-4398-A866-A1B561B1B6B9}" type="pres">
      <dgm:prSet presAssocID="{61B13345-BBD3-419D-BF15-BA8F14D78A89}" presName="thinLine2b" presStyleLbl="callout" presStyleIdx="2" presStyleCnt="3"/>
      <dgm:spPr/>
    </dgm:pt>
    <dgm:pt modelId="{F17AFC3C-C5E8-4407-9313-27EEF2E8E47A}" type="pres">
      <dgm:prSet presAssocID="{61B13345-BBD3-419D-BF15-BA8F14D78A89}" presName="vertSpace2b" presStyleCnt="0"/>
      <dgm:spPr/>
    </dgm:pt>
  </dgm:ptLst>
  <dgm:cxnLst>
    <dgm:cxn modelId="{74BA8AA0-C2A9-47CF-80ED-E859E0C0E48A}" srcId="{333CD9E4-BAAC-40D3-9EBF-E5D63EB85E49}" destId="{DC46CA11-0CF3-4DE9-86E7-BD241DCD7C8D}" srcOrd="0" destOrd="0" parTransId="{3D5F69B3-BA75-474C-81FC-6E69E7303861}" sibTransId="{F2D41A47-F91B-43D1-A303-11E1DFBF1819}"/>
    <dgm:cxn modelId="{E649CA95-E882-4816-BFA3-246CDBC33176}" type="presOf" srcId="{5B914697-6C8A-4399-BFE7-F07F3B457C8A}" destId="{1A07669C-3F69-4116-8EB4-09C93E7604DF}" srcOrd="0" destOrd="0" presId="urn:microsoft.com/office/officeart/2008/layout/LinedList"/>
    <dgm:cxn modelId="{B91CEC28-C67E-4073-9CF7-70748CFD1589}" srcId="{987303A8-68EB-41AF-B085-6F9C74083388}" destId="{333CD9E4-BAAC-40D3-9EBF-E5D63EB85E49}" srcOrd="0" destOrd="0" parTransId="{637D4CA4-21C1-4CBA-8BE9-8BCB5C9C473B}" sibTransId="{F0AEFC66-DE00-42DC-ADFB-513704D5B863}"/>
    <dgm:cxn modelId="{CAF4D9DE-1BFB-4866-B198-C8831E6BBF1A}" type="presOf" srcId="{987303A8-68EB-41AF-B085-6F9C74083388}" destId="{53F2FA8D-18A1-454C-A217-A9DF1F3517CE}" srcOrd="0" destOrd="0" presId="urn:microsoft.com/office/officeart/2008/layout/LinedList"/>
    <dgm:cxn modelId="{70B6A7A8-B5CE-49D0-A530-B9FB4CB508A8}" type="presOf" srcId="{333CD9E4-BAAC-40D3-9EBF-E5D63EB85E49}" destId="{506F2294-A7D3-4FBF-8AAE-BE8B334C2485}" srcOrd="0" destOrd="0" presId="urn:microsoft.com/office/officeart/2008/layout/LinedList"/>
    <dgm:cxn modelId="{32A6AD13-A2AD-45D7-A831-4D9B877244F3}" srcId="{333CD9E4-BAAC-40D3-9EBF-E5D63EB85E49}" destId="{61B13345-BBD3-419D-BF15-BA8F14D78A89}" srcOrd="2" destOrd="0" parTransId="{A7440CAB-5C35-4DFE-9A18-C444347FC7AC}" sibTransId="{82B88AE5-F6EF-4E74-99E7-7C155E639FA5}"/>
    <dgm:cxn modelId="{F25180AD-B0A4-44AF-A067-8745D5FC842B}" type="presOf" srcId="{DC46CA11-0CF3-4DE9-86E7-BD241DCD7C8D}" destId="{C3840211-394C-418A-99E7-713FE4788E16}" srcOrd="0" destOrd="0" presId="urn:microsoft.com/office/officeart/2008/layout/LinedList"/>
    <dgm:cxn modelId="{A52A6309-6CDA-47DF-9B33-1C71ADF92E90}" type="presOf" srcId="{61B13345-BBD3-419D-BF15-BA8F14D78A89}" destId="{3583FFC2-9205-4C2B-96F1-894717643E10}" srcOrd="0" destOrd="0" presId="urn:microsoft.com/office/officeart/2008/layout/LinedList"/>
    <dgm:cxn modelId="{F7C942B5-F63A-429D-A0B4-9EE17B0E3B68}" srcId="{333CD9E4-BAAC-40D3-9EBF-E5D63EB85E49}" destId="{5B914697-6C8A-4399-BFE7-F07F3B457C8A}" srcOrd="1" destOrd="0" parTransId="{32682B0D-89CB-459E-B08B-43113C0004CA}" sibTransId="{97427CBF-09FE-4542-802F-BA1773949CAC}"/>
    <dgm:cxn modelId="{4812F1B2-2B23-4F6C-81B0-9124486C8781}" type="presParOf" srcId="{53F2FA8D-18A1-454C-A217-A9DF1F3517CE}" destId="{E2C5E18F-4C89-44C2-96A4-6BE32F25BE33}" srcOrd="0" destOrd="0" presId="urn:microsoft.com/office/officeart/2008/layout/LinedList"/>
    <dgm:cxn modelId="{F96C57DB-7737-43EC-9580-49B799E81233}" type="presParOf" srcId="{53F2FA8D-18A1-454C-A217-A9DF1F3517CE}" destId="{D0BF28E9-B57C-40AE-9A75-CFD6E64DC94A}" srcOrd="1" destOrd="0" presId="urn:microsoft.com/office/officeart/2008/layout/LinedList"/>
    <dgm:cxn modelId="{FCDF037B-62A5-4D36-B60B-2B412B542DBE}" type="presParOf" srcId="{D0BF28E9-B57C-40AE-9A75-CFD6E64DC94A}" destId="{506F2294-A7D3-4FBF-8AAE-BE8B334C2485}" srcOrd="0" destOrd="0" presId="urn:microsoft.com/office/officeart/2008/layout/LinedList"/>
    <dgm:cxn modelId="{8F8ACA87-5D28-44F5-9EF5-E23B0FDF0AB2}" type="presParOf" srcId="{D0BF28E9-B57C-40AE-9A75-CFD6E64DC94A}" destId="{ECBE13F1-0EB5-4722-905B-C43147F0D1BD}" srcOrd="1" destOrd="0" presId="urn:microsoft.com/office/officeart/2008/layout/LinedList"/>
    <dgm:cxn modelId="{753FB71F-5F04-4997-945A-FA15DD9E3337}" type="presParOf" srcId="{ECBE13F1-0EB5-4722-905B-C43147F0D1BD}" destId="{77FDFE96-B477-4FB7-8407-8412F31B84E2}" srcOrd="0" destOrd="0" presId="urn:microsoft.com/office/officeart/2008/layout/LinedList"/>
    <dgm:cxn modelId="{9ECE6092-4468-4223-9077-06D4686A4CB3}" type="presParOf" srcId="{ECBE13F1-0EB5-4722-905B-C43147F0D1BD}" destId="{60C1D189-FBE1-43BA-B8CE-A7A8D06B8A30}" srcOrd="1" destOrd="0" presId="urn:microsoft.com/office/officeart/2008/layout/LinedList"/>
    <dgm:cxn modelId="{905E80BA-A11C-4BC0-9473-2D0EE6BAED1E}" type="presParOf" srcId="{60C1D189-FBE1-43BA-B8CE-A7A8D06B8A30}" destId="{BC5680FE-6BB6-4B91-B0E1-8017E61E4BBF}" srcOrd="0" destOrd="0" presId="urn:microsoft.com/office/officeart/2008/layout/LinedList"/>
    <dgm:cxn modelId="{451FD2AB-74C9-44D8-A317-0E74B1A1C995}" type="presParOf" srcId="{60C1D189-FBE1-43BA-B8CE-A7A8D06B8A30}" destId="{C3840211-394C-418A-99E7-713FE4788E16}" srcOrd="1" destOrd="0" presId="urn:microsoft.com/office/officeart/2008/layout/LinedList"/>
    <dgm:cxn modelId="{7EA943A2-BEED-411C-AA71-1A5ED4124D13}" type="presParOf" srcId="{60C1D189-FBE1-43BA-B8CE-A7A8D06B8A30}" destId="{AC9287CF-2E3F-4409-8C7F-73DE8F6CFD4E}" srcOrd="2" destOrd="0" presId="urn:microsoft.com/office/officeart/2008/layout/LinedList"/>
    <dgm:cxn modelId="{3C7FAA0F-7CCD-471A-9465-02E3E9BA5CB3}" type="presParOf" srcId="{ECBE13F1-0EB5-4722-905B-C43147F0D1BD}" destId="{DCD5105C-6962-4F7F-BFD0-9906E1F03673}" srcOrd="2" destOrd="0" presId="urn:microsoft.com/office/officeart/2008/layout/LinedList"/>
    <dgm:cxn modelId="{6EB32C97-7235-4BB5-A044-6D3982E0DE15}" type="presParOf" srcId="{ECBE13F1-0EB5-4722-905B-C43147F0D1BD}" destId="{7F7C2F30-67C9-4ACF-8C08-1144F241E9E2}" srcOrd="3" destOrd="0" presId="urn:microsoft.com/office/officeart/2008/layout/LinedList"/>
    <dgm:cxn modelId="{5BE17AEC-E809-4B06-AA4D-6AA51CA09749}" type="presParOf" srcId="{ECBE13F1-0EB5-4722-905B-C43147F0D1BD}" destId="{BC5CC6A5-0B03-4557-BA3D-732AD00DADC5}" srcOrd="4" destOrd="0" presId="urn:microsoft.com/office/officeart/2008/layout/LinedList"/>
    <dgm:cxn modelId="{DD77021E-265D-4F47-BA86-F9BE7E8ADF6A}" type="presParOf" srcId="{BC5CC6A5-0B03-4557-BA3D-732AD00DADC5}" destId="{500D0D66-2CDB-4534-8245-BC234A528BF2}" srcOrd="0" destOrd="0" presId="urn:microsoft.com/office/officeart/2008/layout/LinedList"/>
    <dgm:cxn modelId="{7D56A89D-1C58-4DD2-A45B-916D2A3F4D54}" type="presParOf" srcId="{BC5CC6A5-0B03-4557-BA3D-732AD00DADC5}" destId="{1A07669C-3F69-4116-8EB4-09C93E7604DF}" srcOrd="1" destOrd="0" presId="urn:microsoft.com/office/officeart/2008/layout/LinedList"/>
    <dgm:cxn modelId="{2FCDA39C-1A03-4E00-A1DD-713CA1868CBA}" type="presParOf" srcId="{BC5CC6A5-0B03-4557-BA3D-732AD00DADC5}" destId="{C8DEC0C6-AC9C-414D-AA7B-37F93BD3443E}" srcOrd="2" destOrd="0" presId="urn:microsoft.com/office/officeart/2008/layout/LinedList"/>
    <dgm:cxn modelId="{7F079E6C-E0F4-4345-A4B7-BDA1D7814618}" type="presParOf" srcId="{ECBE13F1-0EB5-4722-905B-C43147F0D1BD}" destId="{646FDDFB-3224-4C0C-8976-8839E907ECF9}" srcOrd="5" destOrd="0" presId="urn:microsoft.com/office/officeart/2008/layout/LinedList"/>
    <dgm:cxn modelId="{22083A4D-79AF-48C5-9500-460E213F4368}" type="presParOf" srcId="{ECBE13F1-0EB5-4722-905B-C43147F0D1BD}" destId="{EC374816-727D-4FB1-B4A0-9EE3E870987C}" srcOrd="6" destOrd="0" presId="urn:microsoft.com/office/officeart/2008/layout/LinedList"/>
    <dgm:cxn modelId="{5054BDD5-E108-42DF-8D6B-33CF31E4F868}" type="presParOf" srcId="{ECBE13F1-0EB5-4722-905B-C43147F0D1BD}" destId="{8EFCF37F-862A-4B19-828D-190975969300}" srcOrd="7" destOrd="0" presId="urn:microsoft.com/office/officeart/2008/layout/LinedList"/>
    <dgm:cxn modelId="{7CA1B520-1142-49F0-B5CC-00D80D0AF0B9}" type="presParOf" srcId="{8EFCF37F-862A-4B19-828D-190975969300}" destId="{081F3DCE-8ACC-4BC1-85B8-7D838B9AB95C}" srcOrd="0" destOrd="0" presId="urn:microsoft.com/office/officeart/2008/layout/LinedList"/>
    <dgm:cxn modelId="{8E8EEA8A-4D66-461A-A82E-8AED13C98768}" type="presParOf" srcId="{8EFCF37F-862A-4B19-828D-190975969300}" destId="{3583FFC2-9205-4C2B-96F1-894717643E10}" srcOrd="1" destOrd="0" presId="urn:microsoft.com/office/officeart/2008/layout/LinedList"/>
    <dgm:cxn modelId="{AC64A0DB-2237-43BC-8C9C-08848D52AC9A}" type="presParOf" srcId="{8EFCF37F-862A-4B19-828D-190975969300}" destId="{CF20B7D2-528E-492A-BFB4-F751BC296D35}" srcOrd="2" destOrd="0" presId="urn:microsoft.com/office/officeart/2008/layout/LinedList"/>
    <dgm:cxn modelId="{9EFC0E44-7391-426C-A92A-9A4D63C2914D}" type="presParOf" srcId="{ECBE13F1-0EB5-4722-905B-C43147F0D1BD}" destId="{8D7F3B04-170A-4398-A866-A1B561B1B6B9}" srcOrd="8" destOrd="0" presId="urn:microsoft.com/office/officeart/2008/layout/LinedList"/>
    <dgm:cxn modelId="{B8E6E208-5E59-4220-92B8-12454ECD0482}" type="presParOf" srcId="{ECBE13F1-0EB5-4722-905B-C43147F0D1BD}" destId="{F17AFC3C-C5E8-4407-9313-27EEF2E8E47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86B2-4369-4B74-A79E-BC8B819E4979}">
      <dsp:nvSpPr>
        <dsp:cNvPr id="0" name=""/>
        <dsp:cNvSpPr/>
      </dsp:nvSpPr>
      <dsp:spPr>
        <a:xfrm>
          <a:off x="3688" y="466928"/>
          <a:ext cx="1737883" cy="17378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790093-0FB5-4B23-B3EC-C5EED169705E}">
      <dsp:nvSpPr>
        <dsp:cNvPr id="0" name=""/>
        <dsp:cNvSpPr/>
      </dsp:nvSpPr>
      <dsp:spPr>
        <a:xfrm>
          <a:off x="286600" y="1808200"/>
          <a:ext cx="1737883" cy="1140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Промышленный сектор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Соответствие потребности реального промышленного сектора </a:t>
          </a:r>
          <a:endParaRPr lang="ru-RU" sz="900" kern="1200" dirty="0"/>
        </a:p>
      </dsp:txBody>
      <dsp:txXfrm>
        <a:off x="320013" y="1841613"/>
        <a:ext cx="1671057" cy="1073972"/>
      </dsp:txXfrm>
    </dsp:sp>
    <dsp:sp modelId="{2EC2C674-84E2-4BA5-91D3-20ED60880413}">
      <dsp:nvSpPr>
        <dsp:cNvPr id="0" name=""/>
        <dsp:cNvSpPr/>
      </dsp:nvSpPr>
      <dsp:spPr>
        <a:xfrm rot="21594612">
          <a:off x="2076326" y="1124926"/>
          <a:ext cx="334755" cy="417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076326" y="1208523"/>
        <a:ext cx="234329" cy="250553"/>
      </dsp:txXfrm>
    </dsp:sp>
    <dsp:sp modelId="{2A009EFE-17EE-4757-B2AB-FEFBEEE7E089}">
      <dsp:nvSpPr>
        <dsp:cNvPr id="0" name=""/>
        <dsp:cNvSpPr/>
      </dsp:nvSpPr>
      <dsp:spPr>
        <a:xfrm>
          <a:off x="2698014" y="462705"/>
          <a:ext cx="1737883" cy="17378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339506-3681-4AFF-A2CD-8AD371DEE91D}">
      <dsp:nvSpPr>
        <dsp:cNvPr id="0" name=""/>
        <dsp:cNvSpPr/>
      </dsp:nvSpPr>
      <dsp:spPr>
        <a:xfrm>
          <a:off x="2980925" y="1795531"/>
          <a:ext cx="1737883" cy="1157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75180"/>
                <a:satOff val="9543"/>
                <a:lumOff val="-323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1075180"/>
                <a:satOff val="9543"/>
                <a:lumOff val="-323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1075180"/>
                <a:satOff val="9543"/>
                <a:lumOff val="-323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Профессионалы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Подготовка кадров </a:t>
          </a:r>
          <a:endParaRPr lang="ru-RU" sz="900" kern="1200" dirty="0"/>
        </a:p>
      </dsp:txBody>
      <dsp:txXfrm>
        <a:off x="3014833" y="1829439"/>
        <a:ext cx="1670067" cy="1089875"/>
      </dsp:txXfrm>
    </dsp:sp>
    <dsp:sp modelId="{06AF503B-E6A8-442F-8B0A-98E652652718}">
      <dsp:nvSpPr>
        <dsp:cNvPr id="0" name=""/>
        <dsp:cNvSpPr/>
      </dsp:nvSpPr>
      <dsp:spPr>
        <a:xfrm rot="19629">
          <a:off x="4770650" y="1130681"/>
          <a:ext cx="334760" cy="4175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150360"/>
                <a:satOff val="19087"/>
                <a:lumOff val="-6471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2150360"/>
                <a:satOff val="19087"/>
                <a:lumOff val="-6471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2150360"/>
                <a:satOff val="19087"/>
                <a:lumOff val="-6471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770651" y="1213912"/>
        <a:ext cx="234332" cy="250553"/>
      </dsp:txXfrm>
    </dsp:sp>
    <dsp:sp modelId="{B24181E2-AB43-495D-BF7F-66768028719D}">
      <dsp:nvSpPr>
        <dsp:cNvPr id="0" name=""/>
        <dsp:cNvSpPr/>
      </dsp:nvSpPr>
      <dsp:spPr>
        <a:xfrm>
          <a:off x="5392340" y="478089"/>
          <a:ext cx="1737883" cy="17378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C3DAE6-1325-4F5A-BC5B-B5DF1EF96A9B}">
      <dsp:nvSpPr>
        <dsp:cNvPr id="0" name=""/>
        <dsp:cNvSpPr/>
      </dsp:nvSpPr>
      <dsp:spPr>
        <a:xfrm>
          <a:off x="5675251" y="1841685"/>
          <a:ext cx="1737883" cy="1096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50360"/>
                <a:satOff val="19087"/>
                <a:lumOff val="-6471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-2150360"/>
                <a:satOff val="19087"/>
                <a:lumOff val="-6471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-2150360"/>
                <a:satOff val="19087"/>
                <a:lumOff val="-6471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Глобализация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Вывод на международный уровень  </a:t>
          </a:r>
          <a:endParaRPr lang="ru-RU" sz="900" kern="1200" dirty="0"/>
        </a:p>
      </dsp:txBody>
      <dsp:txXfrm>
        <a:off x="5707356" y="1873790"/>
        <a:ext cx="1673673" cy="1031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51061-3723-4808-A99E-0694730A9362}">
      <dsp:nvSpPr>
        <dsp:cNvPr id="0" name=""/>
        <dsp:cNvSpPr/>
      </dsp:nvSpPr>
      <dsp:spPr>
        <a:xfrm>
          <a:off x="1500014" y="1656189"/>
          <a:ext cx="3036489" cy="1373355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инженеры по эксплуатации высокотехнологичного энергетического оборудования </a:t>
          </a:r>
        </a:p>
      </dsp:txBody>
      <dsp:txXfrm>
        <a:off x="1500014" y="1656189"/>
        <a:ext cx="3036489" cy="1373355"/>
      </dsp:txXfrm>
    </dsp:sp>
    <dsp:sp modelId="{F8314C55-DDE6-4F7C-AED8-4B14BC38BBEF}">
      <dsp:nvSpPr>
        <dsp:cNvPr id="0" name=""/>
        <dsp:cNvSpPr/>
      </dsp:nvSpPr>
      <dsp:spPr>
        <a:xfrm>
          <a:off x="0" y="1656189"/>
          <a:ext cx="1359622" cy="13733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0326-1581-4743-975E-F0E3BBD38A46}">
      <dsp:nvSpPr>
        <dsp:cNvPr id="0" name=""/>
        <dsp:cNvSpPr/>
      </dsp:nvSpPr>
      <dsp:spPr>
        <a:xfrm>
          <a:off x="0" y="72009"/>
          <a:ext cx="3036489" cy="13733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«традиционные» инженеры – конструкторы, расчетчики, технологи, программисты, энергетики </a:t>
          </a:r>
          <a:endParaRPr lang="ru-RU" sz="1600" kern="1200" dirty="0"/>
        </a:p>
      </dsp:txBody>
      <dsp:txXfrm>
        <a:off x="0" y="72009"/>
        <a:ext cx="3036489" cy="1373355"/>
      </dsp:txXfrm>
    </dsp:sp>
    <dsp:sp modelId="{D32A6573-9B72-4683-852F-F39952F0C6A0}">
      <dsp:nvSpPr>
        <dsp:cNvPr id="0" name=""/>
        <dsp:cNvSpPr/>
      </dsp:nvSpPr>
      <dsp:spPr>
        <a:xfrm>
          <a:off x="3096338" y="72009"/>
          <a:ext cx="1359622" cy="137335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372C9-111F-4A5E-9635-587FD72E5623}">
      <dsp:nvSpPr>
        <dsp:cNvPr id="0" name=""/>
        <dsp:cNvSpPr/>
      </dsp:nvSpPr>
      <dsp:spPr>
        <a:xfrm>
          <a:off x="0" y="3240354"/>
          <a:ext cx="3036489" cy="1373355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kern="1200" dirty="0" err="1" smtClean="0"/>
            <a:t>суперинженеры</a:t>
          </a:r>
          <a:r>
            <a:rPr lang="ru-RU" sz="1400" kern="1200" dirty="0" smtClean="0"/>
            <a:t>», обладающие компетенциями мирового уровня для проектирования и создания в кратчайшие сроки глобально конкурентоспособной продукции нового поколения</a:t>
          </a:r>
          <a:endParaRPr lang="ru-RU" sz="1400" kern="1200" dirty="0"/>
        </a:p>
      </dsp:txBody>
      <dsp:txXfrm>
        <a:off x="0" y="3240354"/>
        <a:ext cx="3036489" cy="1373355"/>
      </dsp:txXfrm>
    </dsp:sp>
    <dsp:sp modelId="{9352E1A5-0EB6-401A-B71C-2C2EB44FD44C}">
      <dsp:nvSpPr>
        <dsp:cNvPr id="0" name=""/>
        <dsp:cNvSpPr/>
      </dsp:nvSpPr>
      <dsp:spPr>
        <a:xfrm>
          <a:off x="3096347" y="3240354"/>
          <a:ext cx="1359622" cy="1373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8858-904D-4253-8BC3-99D0DD9C0EA4}">
      <dsp:nvSpPr>
        <dsp:cNvPr id="0" name=""/>
        <dsp:cNvSpPr/>
      </dsp:nvSpPr>
      <dsp:spPr>
        <a:xfrm rot="16200000">
          <a:off x="1080119" y="-1080119"/>
          <a:ext cx="1944216" cy="410445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Модели, основанные  на интеграции российского и зарубежного опыта обучения всех уровней высшего образования инженерно-технических кадров в области электроэнергетике </a:t>
          </a:r>
          <a:endParaRPr lang="ru-RU" sz="1400" kern="1200" dirty="0"/>
        </a:p>
      </dsp:txBody>
      <dsp:txXfrm rot="5400000">
        <a:off x="-1" y="1"/>
        <a:ext cx="4104456" cy="1458162"/>
      </dsp:txXfrm>
    </dsp:sp>
    <dsp:sp modelId="{B0788BBE-B44E-42E2-BAFD-AE78D353D939}">
      <dsp:nvSpPr>
        <dsp:cNvPr id="0" name=""/>
        <dsp:cNvSpPr/>
      </dsp:nvSpPr>
      <dsp:spPr>
        <a:xfrm>
          <a:off x="4104456" y="0"/>
          <a:ext cx="4104456" cy="194421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Модели, основанные  на опережающих технологиях практико- ориентированного обучения всех уровней высшего образования инженерно-технических кадров</a:t>
          </a:r>
          <a:endParaRPr lang="ru-RU" sz="1400" kern="1200" dirty="0"/>
        </a:p>
      </dsp:txBody>
      <dsp:txXfrm>
        <a:off x="4104456" y="0"/>
        <a:ext cx="4104456" cy="1458162"/>
      </dsp:txXfrm>
    </dsp:sp>
    <dsp:sp modelId="{C5E96A11-9989-49E6-BC84-52DE7FECA24D}">
      <dsp:nvSpPr>
        <dsp:cNvPr id="0" name=""/>
        <dsp:cNvSpPr/>
      </dsp:nvSpPr>
      <dsp:spPr>
        <a:xfrm rot="10800000">
          <a:off x="0" y="1944216"/>
          <a:ext cx="4104456" cy="1944216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Динамичность процесса обучения и быстрая адаптация под потребности активно развивающихся отрасли </a:t>
          </a:r>
          <a:r>
            <a:rPr lang="ru-RU" sz="1400" kern="1200" dirty="0" err="1" smtClean="0"/>
            <a:t>электроэнегетики</a:t>
          </a:r>
          <a:r>
            <a:rPr lang="ru-RU" sz="1400" kern="1200" dirty="0" smtClean="0"/>
            <a:t> реального сектора экономики с учетом внедрения элементов цифровых  защит . </a:t>
          </a:r>
          <a:endParaRPr lang="ru-RU" sz="1400" kern="1200" dirty="0"/>
        </a:p>
      </dsp:txBody>
      <dsp:txXfrm rot="10800000">
        <a:off x="0" y="2430269"/>
        <a:ext cx="4104456" cy="1458162"/>
      </dsp:txXfrm>
    </dsp:sp>
    <dsp:sp modelId="{E1FBAE4F-53B8-40B2-8BEF-65A6AD4F2B99}">
      <dsp:nvSpPr>
        <dsp:cNvPr id="0" name=""/>
        <dsp:cNvSpPr/>
      </dsp:nvSpPr>
      <dsp:spPr>
        <a:xfrm rot="5400000">
          <a:off x="5180307" y="862754"/>
          <a:ext cx="1944216" cy="4104456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Симбиоз различных профилей, уровней подготовки и зарубежный опыт позволяет сегодня решать новые инновационные, высокотехнологические задачи.</a:t>
          </a:r>
          <a:endParaRPr lang="ru-RU" sz="1400" kern="1200" dirty="0"/>
        </a:p>
      </dsp:txBody>
      <dsp:txXfrm rot="-5400000">
        <a:off x="4100187" y="2428928"/>
        <a:ext cx="4104456" cy="1458162"/>
      </dsp:txXfrm>
    </dsp:sp>
    <dsp:sp modelId="{AFF95E1A-AAC4-4686-A7D3-5A7C446ED7A9}">
      <dsp:nvSpPr>
        <dsp:cNvPr id="0" name=""/>
        <dsp:cNvSpPr/>
      </dsp:nvSpPr>
      <dsp:spPr>
        <a:xfrm>
          <a:off x="2304253" y="1458162"/>
          <a:ext cx="3600404" cy="97210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tint val="4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интегрированной модели инженерного образования</a:t>
          </a:r>
          <a:endParaRPr lang="ru-RU" sz="1800" kern="1200" dirty="0"/>
        </a:p>
      </dsp:txBody>
      <dsp:txXfrm>
        <a:off x="2351707" y="1505616"/>
        <a:ext cx="3505496" cy="877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9C3B8-16A0-4836-8423-53F3CF600BE9}">
      <dsp:nvSpPr>
        <dsp:cNvPr id="0" name=""/>
        <dsp:cNvSpPr/>
      </dsp:nvSpPr>
      <dsp:spPr>
        <a:xfrm>
          <a:off x="1245876" y="2100622"/>
          <a:ext cx="522620" cy="143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310" y="0"/>
              </a:lnTo>
              <a:lnTo>
                <a:pt x="261310" y="1433279"/>
              </a:lnTo>
              <a:lnTo>
                <a:pt x="522620" y="143327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9047" y="2779122"/>
        <a:ext cx="76279" cy="76279"/>
      </dsp:txXfrm>
    </dsp:sp>
    <dsp:sp modelId="{A9D032BA-460F-46EF-B46C-6D6C39243750}">
      <dsp:nvSpPr>
        <dsp:cNvPr id="0" name=""/>
        <dsp:cNvSpPr/>
      </dsp:nvSpPr>
      <dsp:spPr>
        <a:xfrm>
          <a:off x="1245876" y="2100622"/>
          <a:ext cx="522620" cy="172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310" y="0"/>
              </a:lnTo>
              <a:lnTo>
                <a:pt x="261310" y="172532"/>
              </a:lnTo>
              <a:lnTo>
                <a:pt x="522620" y="1725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3428" y="2173129"/>
        <a:ext cx="27518" cy="27518"/>
      </dsp:txXfrm>
    </dsp:sp>
    <dsp:sp modelId="{D0911637-6CD2-4B75-8BBE-ECDBC4DE6172}">
      <dsp:nvSpPr>
        <dsp:cNvPr id="0" name=""/>
        <dsp:cNvSpPr/>
      </dsp:nvSpPr>
      <dsp:spPr>
        <a:xfrm>
          <a:off x="1245876" y="839874"/>
          <a:ext cx="522620" cy="1260747"/>
        </a:xfrm>
        <a:custGeom>
          <a:avLst/>
          <a:gdLst/>
          <a:ahLst/>
          <a:cxnLst/>
          <a:rect l="0" t="0" r="0" b="0"/>
          <a:pathLst>
            <a:path>
              <a:moveTo>
                <a:pt x="0" y="1260747"/>
              </a:moveTo>
              <a:lnTo>
                <a:pt x="261310" y="1260747"/>
              </a:lnTo>
              <a:lnTo>
                <a:pt x="261310" y="0"/>
              </a:lnTo>
              <a:lnTo>
                <a:pt x="522620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3067" y="1436129"/>
        <a:ext cx="68238" cy="68238"/>
      </dsp:txXfrm>
    </dsp:sp>
    <dsp:sp modelId="{645C27EA-A960-49F4-A7FB-F6CE2F002EA8}">
      <dsp:nvSpPr>
        <dsp:cNvPr id="0" name=""/>
        <dsp:cNvSpPr/>
      </dsp:nvSpPr>
      <dsp:spPr>
        <a:xfrm rot="16200000">
          <a:off x="-1248983" y="1702282"/>
          <a:ext cx="4193042" cy="7966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интегрированная модель инженерного образования</a:t>
          </a:r>
          <a:endParaRPr lang="ru-RU" sz="2300" kern="1200" dirty="0"/>
        </a:p>
      </dsp:txBody>
      <dsp:txXfrm>
        <a:off x="-1248983" y="1702282"/>
        <a:ext cx="4193042" cy="796678"/>
      </dsp:txXfrm>
    </dsp:sp>
    <dsp:sp modelId="{69FB7CBC-4E70-49ED-B53A-95477A9A7421}">
      <dsp:nvSpPr>
        <dsp:cNvPr id="0" name=""/>
        <dsp:cNvSpPr/>
      </dsp:nvSpPr>
      <dsp:spPr>
        <a:xfrm>
          <a:off x="1768497" y="141702"/>
          <a:ext cx="5487779" cy="13963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Сквозная подготовка инженерно-технических кадров, вобравших в себя лучшие мировые практики, советского периода и имеющие в арсенале реальные актуальные навыки работы с высокотехнологичным и продвинутым оборудованием.</a:t>
          </a:r>
          <a:endParaRPr lang="ru-RU" sz="1600" kern="1200" dirty="0"/>
        </a:p>
      </dsp:txBody>
      <dsp:txXfrm>
        <a:off x="1768497" y="141702"/>
        <a:ext cx="5487779" cy="1396345"/>
      </dsp:txXfrm>
    </dsp:sp>
    <dsp:sp modelId="{6D21773C-B578-4437-9688-A85D9109FC75}">
      <dsp:nvSpPr>
        <dsp:cNvPr id="0" name=""/>
        <dsp:cNvSpPr/>
      </dsp:nvSpPr>
      <dsp:spPr>
        <a:xfrm>
          <a:off x="1768497" y="1737217"/>
          <a:ext cx="5487779" cy="10718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Данная модель интегрирована  и  с подготовкой специалистов среднего звена, что позволит осуществить сквозную </a:t>
          </a:r>
          <a:r>
            <a:rPr lang="ru-RU" sz="1600" kern="1200" dirty="0" err="1" smtClean="0"/>
            <a:t>многоуровнюю</a:t>
          </a:r>
          <a:r>
            <a:rPr lang="ru-RU" sz="1600" kern="1200" dirty="0" smtClean="0"/>
            <a:t> систему образования</a:t>
          </a:r>
          <a:endParaRPr lang="ru-RU" sz="1600" kern="1200" dirty="0"/>
        </a:p>
      </dsp:txBody>
      <dsp:txXfrm>
        <a:off x="1768497" y="1737217"/>
        <a:ext cx="5487779" cy="1071874"/>
      </dsp:txXfrm>
    </dsp:sp>
    <dsp:sp modelId="{F7E6FBA7-E2AD-45D2-8CDA-DB36761B4C11}">
      <dsp:nvSpPr>
        <dsp:cNvPr id="0" name=""/>
        <dsp:cNvSpPr/>
      </dsp:nvSpPr>
      <dsp:spPr>
        <a:xfrm>
          <a:off x="1768497" y="3008261"/>
          <a:ext cx="5487779" cy="10512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</a:t>
          </a:r>
          <a:r>
            <a:rPr lang="en-US" sz="1700" kern="1200" dirty="0" err="1" smtClean="0"/>
            <a:t>FutureSkills</a:t>
          </a:r>
          <a:r>
            <a:rPr lang="ru-RU" sz="1700" kern="1200" dirty="0" smtClean="0"/>
            <a:t>» и соревнования формата «</a:t>
          </a:r>
          <a:r>
            <a:rPr lang="en-US" sz="1700" kern="1200" dirty="0" err="1" smtClean="0"/>
            <a:t>WorldSkills</a:t>
          </a:r>
          <a:r>
            <a:rPr lang="en-US" sz="1700" kern="1200" dirty="0" smtClean="0"/>
            <a:t> Hi</a:t>
          </a:r>
          <a:r>
            <a:rPr lang="ru-RU" sz="1700" kern="1200" dirty="0" smtClean="0"/>
            <a:t>-</a:t>
          </a:r>
          <a:r>
            <a:rPr lang="en-US" sz="1700" kern="1200" dirty="0" smtClean="0"/>
            <a:t>Tech</a:t>
          </a:r>
          <a:r>
            <a:rPr lang="ru-RU" sz="1700" kern="1200" dirty="0" smtClean="0"/>
            <a:t>», направленные на опережающую подготовку кадров и высокотехнологичную отрасль</a:t>
          </a:r>
          <a:endParaRPr lang="ru-RU" sz="1700" kern="1200" dirty="0"/>
        </a:p>
      </dsp:txBody>
      <dsp:txXfrm>
        <a:off x="1768497" y="3008261"/>
        <a:ext cx="5487779" cy="1051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307F3-DAB7-4E8C-A8B7-04D06CED97C6}">
      <dsp:nvSpPr>
        <dsp:cNvPr id="0" name=""/>
        <dsp:cNvSpPr/>
      </dsp:nvSpPr>
      <dsp:spPr>
        <a:xfrm>
          <a:off x="0" y="0"/>
          <a:ext cx="7129412" cy="1111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Российские партнёры 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Иркутским национальным исследовательским техническим университетом,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Томским политехническим университетом,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Уральским федеральным университетом имени первого Президента России Б.Н. Ельцина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Казанским государственным энергетическим университетом, </a:t>
          </a:r>
          <a:endParaRPr lang="ru-RU" sz="900" kern="1200" dirty="0"/>
        </a:p>
      </dsp:txBody>
      <dsp:txXfrm>
        <a:off x="1536994" y="0"/>
        <a:ext cx="5592417" cy="1111125"/>
      </dsp:txXfrm>
    </dsp:sp>
    <dsp:sp modelId="{46F2FFAF-E1CA-4C12-B346-159A8B23F4FB}">
      <dsp:nvSpPr>
        <dsp:cNvPr id="0" name=""/>
        <dsp:cNvSpPr/>
      </dsp:nvSpPr>
      <dsp:spPr>
        <a:xfrm>
          <a:off x="144635" y="144019"/>
          <a:ext cx="1425882" cy="8889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601AC-5666-4EBD-BA65-E2012B542899}">
      <dsp:nvSpPr>
        <dsp:cNvPr id="0" name=""/>
        <dsp:cNvSpPr/>
      </dsp:nvSpPr>
      <dsp:spPr>
        <a:xfrm>
          <a:off x="0" y="1222238"/>
          <a:ext cx="7129412" cy="1111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Европейские партнеры 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Гренобльским технологическим  институтом (</a:t>
          </a:r>
          <a:r>
            <a:rPr lang="en-GB" sz="900" kern="1200" dirty="0" err="1" smtClean="0"/>
            <a:t>Institut</a:t>
          </a:r>
          <a:r>
            <a:rPr lang="en-GB" sz="900" kern="1200" dirty="0" smtClean="0"/>
            <a:t> </a:t>
          </a:r>
          <a:r>
            <a:rPr lang="en-GB" sz="900" kern="1200" dirty="0" err="1" smtClean="0"/>
            <a:t>Polytechnique</a:t>
          </a:r>
          <a:r>
            <a:rPr lang="en-GB" sz="900" kern="1200" dirty="0" smtClean="0"/>
            <a:t> de Grenoble</a:t>
          </a:r>
          <a:r>
            <a:rPr lang="ru-RU" sz="900" kern="1200" dirty="0" smtClean="0"/>
            <a:t>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Техническим университетом в </a:t>
          </a:r>
          <a:r>
            <a:rPr lang="ru-RU" sz="900" kern="1200" dirty="0" err="1" smtClean="0"/>
            <a:t>Кошице</a:t>
          </a:r>
          <a:r>
            <a:rPr lang="ru-RU" sz="900" kern="1200" dirty="0" smtClean="0"/>
            <a:t>, Словакия (</a:t>
          </a:r>
          <a:r>
            <a:rPr lang="en-GB" sz="900" kern="1200" dirty="0" smtClean="0"/>
            <a:t>Technical University of </a:t>
          </a:r>
          <a:r>
            <a:rPr lang="en-GB" sz="900" kern="1200" dirty="0" err="1" smtClean="0"/>
            <a:t>Ko</a:t>
          </a:r>
          <a:r>
            <a:rPr lang="ru-RU" sz="900" kern="1200" dirty="0" smtClean="0"/>
            <a:t>š</a:t>
          </a:r>
          <a:r>
            <a:rPr lang="en-GB" sz="900" kern="1200" dirty="0" smtClean="0"/>
            <a:t>ice</a:t>
          </a:r>
          <a:r>
            <a:rPr lang="ru-RU" sz="900" kern="1200" dirty="0" smtClean="0"/>
            <a:t>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Рижским техническим университетом (</a:t>
          </a:r>
          <a:r>
            <a:rPr lang="en-US" sz="900" kern="1200" dirty="0" smtClean="0"/>
            <a:t>R</a:t>
          </a:r>
          <a:r>
            <a:rPr lang="en-GB" sz="900" kern="1200" dirty="0" err="1" smtClean="0"/>
            <a:t>igas</a:t>
          </a:r>
          <a:r>
            <a:rPr lang="en-GB" sz="900" kern="1200" dirty="0" smtClean="0"/>
            <a:t> </a:t>
          </a:r>
          <a:r>
            <a:rPr lang="en-US" sz="900" kern="1200" dirty="0" smtClean="0"/>
            <a:t>T</a:t>
          </a:r>
          <a:r>
            <a:rPr lang="en-GB" sz="900" kern="1200" dirty="0" err="1" smtClean="0"/>
            <a:t>ehniska</a:t>
          </a:r>
          <a:r>
            <a:rPr lang="en-GB" sz="900" kern="1200" dirty="0" smtClean="0"/>
            <a:t> </a:t>
          </a:r>
          <a:r>
            <a:rPr lang="en-GB" sz="900" kern="1200" dirty="0" err="1" smtClean="0"/>
            <a:t>Universitate</a:t>
          </a:r>
          <a:r>
            <a:rPr lang="ru-RU" sz="900" kern="1200" dirty="0" smtClean="0"/>
            <a:t>)</a:t>
          </a:r>
          <a:endParaRPr lang="ru-RU" sz="900" kern="1200" dirty="0"/>
        </a:p>
      </dsp:txBody>
      <dsp:txXfrm>
        <a:off x="1536994" y="1222238"/>
        <a:ext cx="5592417" cy="1111125"/>
      </dsp:txXfrm>
    </dsp:sp>
    <dsp:sp modelId="{5D263384-A2AF-440C-AF0F-B2965A5CCC08}">
      <dsp:nvSpPr>
        <dsp:cNvPr id="0" name=""/>
        <dsp:cNvSpPr/>
      </dsp:nvSpPr>
      <dsp:spPr>
        <a:xfrm>
          <a:off x="111112" y="1333351"/>
          <a:ext cx="1425882" cy="8889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F3D78-80E8-479C-A0EC-889F48B56A0F}">
      <dsp:nvSpPr>
        <dsp:cNvPr id="0" name=""/>
        <dsp:cNvSpPr/>
      </dsp:nvSpPr>
      <dsp:spPr>
        <a:xfrm>
          <a:off x="0" y="2444477"/>
          <a:ext cx="7129412" cy="1111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Вьетнамские партнеры 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Технологическим университетом Хошимина (</a:t>
          </a:r>
          <a:r>
            <a:rPr lang="en-GB" sz="900" kern="1200" dirty="0" err="1" smtClean="0"/>
            <a:t>Ho</a:t>
          </a:r>
          <a:r>
            <a:rPr lang="en-GB" sz="900" kern="1200" dirty="0" smtClean="0"/>
            <a:t> Chi Minh City University of Technology and Education</a:t>
          </a:r>
          <a:r>
            <a:rPr lang="ru-RU" sz="900" kern="1200" dirty="0" smtClean="0"/>
            <a:t>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Ханойским  </a:t>
          </a:r>
          <a:r>
            <a:rPr lang="ru-RU" sz="900" kern="1200" dirty="0" err="1" smtClean="0"/>
            <a:t>университетм</a:t>
          </a:r>
          <a:r>
            <a:rPr lang="ru-RU" sz="900" kern="1200" dirty="0" smtClean="0"/>
            <a:t> горного дела и геологии (</a:t>
          </a:r>
          <a:r>
            <a:rPr lang="en-GB" sz="900" kern="1200" dirty="0" smtClean="0"/>
            <a:t>Hanoi University of Mining and Geology</a:t>
          </a:r>
          <a:r>
            <a:rPr lang="ru-RU" sz="900" kern="1200" dirty="0" smtClean="0"/>
            <a:t>)</a:t>
          </a:r>
          <a:endParaRPr lang="ru-RU" sz="900" kern="1200" dirty="0"/>
        </a:p>
      </dsp:txBody>
      <dsp:txXfrm>
        <a:off x="1536994" y="2444477"/>
        <a:ext cx="5592417" cy="1111125"/>
      </dsp:txXfrm>
    </dsp:sp>
    <dsp:sp modelId="{344CEFB4-0571-4A94-A0DC-701F255D55EF}">
      <dsp:nvSpPr>
        <dsp:cNvPr id="0" name=""/>
        <dsp:cNvSpPr/>
      </dsp:nvSpPr>
      <dsp:spPr>
        <a:xfrm>
          <a:off x="111112" y="2555589"/>
          <a:ext cx="1425882" cy="8889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37F83-5A4F-4D55-9ED2-D7313C30F696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B0BC-022F-419D-90A8-02A1E0F4B9CC}">
      <dsp:nvSpPr>
        <dsp:cNvPr id="0" name=""/>
        <dsp:cNvSpPr/>
      </dsp:nvSpPr>
      <dsp:spPr>
        <a:xfrm>
          <a:off x="747064" y="411506"/>
          <a:ext cx="5327497" cy="14991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54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Цель проекта – поддержка модернизации, доступности и интернационализации высшего образования, а также добровольное сближение с инициативами Европейского Совета в области высшего образования. </a:t>
          </a:r>
          <a:endParaRPr lang="ru-RU" sz="1400" kern="1200" dirty="0"/>
        </a:p>
      </dsp:txBody>
      <dsp:txXfrm>
        <a:off x="747064" y="411506"/>
        <a:ext cx="5327497" cy="1499157"/>
      </dsp:txXfrm>
    </dsp:sp>
    <dsp:sp modelId="{C3B158AF-E9A9-4E7B-90D0-A1DC6823E3A6}">
      <dsp:nvSpPr>
        <dsp:cNvPr id="0" name=""/>
        <dsp:cNvSpPr/>
      </dsp:nvSpPr>
      <dsp:spPr>
        <a:xfrm>
          <a:off x="0" y="439695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0A9B82-3F73-4ADB-BCAA-A63EC38DFCC0}">
      <dsp:nvSpPr>
        <dsp:cNvPr id="0" name=""/>
        <dsp:cNvSpPr/>
      </dsp:nvSpPr>
      <dsp:spPr>
        <a:xfrm>
          <a:off x="747064" y="2160238"/>
          <a:ext cx="5327497" cy="1485353"/>
        </a:xfrm>
        <a:prstGeom prst="rect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54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Задача разработки новой образовательной программы интегрированного инженерного образования, направленной на повышение качества высшего образования и при одновременном повышении уровня компетенций и лингвистической подготовки в ВУЗах.</a:t>
          </a:r>
          <a:endParaRPr lang="ru-RU" sz="1400" kern="1200" dirty="0"/>
        </a:p>
      </dsp:txBody>
      <dsp:txXfrm>
        <a:off x="747064" y="2160238"/>
        <a:ext cx="5327497" cy="1485353"/>
      </dsp:txXfrm>
    </dsp:sp>
    <dsp:sp modelId="{C99B2455-2E9D-4E83-8A8F-5260615612D7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5E18F-4C89-44C2-96A4-6BE32F25BE33}">
      <dsp:nvSpPr>
        <dsp:cNvPr id="0" name=""/>
        <dsp:cNvSpPr/>
      </dsp:nvSpPr>
      <dsp:spPr>
        <a:xfrm>
          <a:off x="0" y="0"/>
          <a:ext cx="34194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F2294-A7D3-4FBF-8AAE-BE8B334C2485}">
      <dsp:nvSpPr>
        <dsp:cNvPr id="0" name=""/>
        <dsp:cNvSpPr/>
      </dsp:nvSpPr>
      <dsp:spPr>
        <a:xfrm>
          <a:off x="0" y="0"/>
          <a:ext cx="683895" cy="349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Преобразование</a:t>
          </a:r>
          <a:endParaRPr lang="ru-RU" sz="500" kern="1200" dirty="0"/>
        </a:p>
      </dsp:txBody>
      <dsp:txXfrm>
        <a:off x="0" y="0"/>
        <a:ext cx="683895" cy="3494087"/>
      </dsp:txXfrm>
    </dsp:sp>
    <dsp:sp modelId="{C3840211-394C-418A-99E7-713FE4788E16}">
      <dsp:nvSpPr>
        <dsp:cNvPr id="0" name=""/>
        <dsp:cNvSpPr/>
      </dsp:nvSpPr>
      <dsp:spPr>
        <a:xfrm>
          <a:off x="735187" y="54595"/>
          <a:ext cx="2684287" cy="109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Сетевая инфраструктура энергосистем преобразуется в новую </a:t>
          </a:r>
          <a:r>
            <a:rPr lang="ru-RU" sz="1400" kern="1200" dirty="0" err="1" smtClean="0"/>
            <a:t>киберфизическую</a:t>
          </a:r>
          <a:r>
            <a:rPr lang="ru-RU" sz="1400" kern="1200" dirty="0" smtClean="0"/>
            <a:t> платформу </a:t>
          </a:r>
          <a:endParaRPr lang="ru-RU" sz="1400" kern="1200" dirty="0"/>
        </a:p>
      </dsp:txBody>
      <dsp:txXfrm>
        <a:off x="735187" y="54595"/>
        <a:ext cx="2684287" cy="1091902"/>
      </dsp:txXfrm>
    </dsp:sp>
    <dsp:sp modelId="{DCD5105C-6962-4F7F-BFD0-9906E1F03673}">
      <dsp:nvSpPr>
        <dsp:cNvPr id="0" name=""/>
        <dsp:cNvSpPr/>
      </dsp:nvSpPr>
      <dsp:spPr>
        <a:xfrm>
          <a:off x="683894" y="1146497"/>
          <a:ext cx="27355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7669C-3F69-4116-8EB4-09C93E7604DF}">
      <dsp:nvSpPr>
        <dsp:cNvPr id="0" name=""/>
        <dsp:cNvSpPr/>
      </dsp:nvSpPr>
      <dsp:spPr>
        <a:xfrm>
          <a:off x="735187" y="1201092"/>
          <a:ext cx="2684287" cy="109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Болле</a:t>
          </a:r>
          <a:r>
            <a:rPr lang="ru-RU" sz="1400" kern="1200" dirty="0" smtClean="0"/>
            <a:t> гибкое и эффективное энергообеспечение потребителей</a:t>
          </a:r>
          <a:endParaRPr lang="ru-RU" sz="1400" kern="1200" dirty="0"/>
        </a:p>
      </dsp:txBody>
      <dsp:txXfrm>
        <a:off x="735187" y="1201092"/>
        <a:ext cx="2684287" cy="1091902"/>
      </dsp:txXfrm>
    </dsp:sp>
    <dsp:sp modelId="{646FDDFB-3224-4C0C-8976-8839E907ECF9}">
      <dsp:nvSpPr>
        <dsp:cNvPr id="0" name=""/>
        <dsp:cNvSpPr/>
      </dsp:nvSpPr>
      <dsp:spPr>
        <a:xfrm>
          <a:off x="683894" y="2292994"/>
          <a:ext cx="27355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3FFC2-9205-4C2B-96F1-894717643E10}">
      <dsp:nvSpPr>
        <dsp:cNvPr id="0" name=""/>
        <dsp:cNvSpPr/>
      </dsp:nvSpPr>
      <dsp:spPr>
        <a:xfrm>
          <a:off x="735187" y="2347589"/>
          <a:ext cx="2684287" cy="109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требования к качеству энергии и </a:t>
          </a:r>
          <a:r>
            <a:rPr lang="ru-RU" sz="1400" kern="1200" dirty="0" err="1" smtClean="0"/>
            <a:t>экологичности</a:t>
          </a:r>
          <a:r>
            <a:rPr lang="ru-RU" sz="1400" kern="1200" dirty="0" smtClean="0"/>
            <a:t> ее производства. </a:t>
          </a:r>
          <a:endParaRPr lang="ru-RU" sz="1400" kern="1200" dirty="0"/>
        </a:p>
      </dsp:txBody>
      <dsp:txXfrm>
        <a:off x="735187" y="2347589"/>
        <a:ext cx="2684287" cy="1091902"/>
      </dsp:txXfrm>
    </dsp:sp>
    <dsp:sp modelId="{8D7F3B04-170A-4398-A866-A1B561B1B6B9}">
      <dsp:nvSpPr>
        <dsp:cNvPr id="0" name=""/>
        <dsp:cNvSpPr/>
      </dsp:nvSpPr>
      <dsp:spPr>
        <a:xfrm>
          <a:off x="683894" y="3439491"/>
          <a:ext cx="27355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96228">
              <a:srgbClr val="81A43D">
                <a:lumMod val="17000"/>
              </a:srgbClr>
            </a:gs>
            <a:gs pos="8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DFD2EF-3AB4-4CC3-8831-8A46B80F5EC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4FD91A-2AA2-4BFD-9D43-3D162F7958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ns2005_56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4032448" cy="1470025"/>
          </a:xfrm>
        </p:spPr>
        <p:txBody>
          <a:bodyPr>
            <a:noAutofit/>
          </a:bodyPr>
          <a:lstStyle/>
          <a:p>
            <a:r>
              <a:rPr lang="ru-RU" sz="2800" b="1" dirty="0"/>
              <a:t>Технология опережающего инженерного образования по электроэнергетике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97152"/>
            <a:ext cx="3528392" cy="126062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/>
              <a:t>Бурянина</a:t>
            </a:r>
            <a:r>
              <a:rPr lang="ru-RU" dirty="0"/>
              <a:t> Н.С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Чукотский филиал Северо-Восточного федерального университета </a:t>
            </a:r>
            <a:endParaRPr lang="ru-RU" dirty="0"/>
          </a:p>
          <a:p>
            <a:pPr algn="ctr"/>
            <a:r>
              <a:rPr lang="ru-RU" dirty="0"/>
              <a:t>имени М.К. </a:t>
            </a:r>
            <a:r>
              <a:rPr lang="ru-RU" dirty="0" smtClean="0"/>
              <a:t>Аммосова </a:t>
            </a:r>
          </a:p>
          <a:p>
            <a:pPr algn="ctr"/>
            <a:r>
              <a:rPr lang="ru-RU" dirty="0" smtClean="0"/>
              <a:t>д.т.н</a:t>
            </a:r>
            <a:r>
              <a:rPr lang="ru-RU" dirty="0"/>
              <a:t>., профессор, </a:t>
            </a:r>
            <a:r>
              <a:rPr lang="en-US" u="sng" dirty="0" err="1">
                <a:hlinkClick r:id="rId2"/>
              </a:rPr>
              <a:t>bns</a:t>
            </a:r>
            <a:r>
              <a:rPr lang="ru-RU" u="sng" dirty="0">
                <a:hlinkClick r:id="rId2"/>
              </a:rPr>
              <a:t>2005_56@</a:t>
            </a:r>
            <a:r>
              <a:rPr lang="en-US" u="sng" dirty="0">
                <a:hlinkClick r:id="rId2"/>
              </a:rPr>
              <a:t>mail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1385"/>
            <a:ext cx="2069689" cy="206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Тренд </a:t>
            </a:r>
            <a:r>
              <a:rPr lang="ru-RU" sz="2400" dirty="0"/>
              <a:t>распространения цифровых сетей и интеллектуальных систем управления,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91102"/>
            <a:ext cx="3348484" cy="2773406"/>
          </a:xfr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8275233"/>
              </p:ext>
            </p:extLst>
          </p:nvPr>
        </p:nvGraphicFramePr>
        <p:xfrm>
          <a:off x="1187624" y="2276872"/>
          <a:ext cx="3419475" cy="349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16016" y="764704"/>
            <a:ext cx="3298784" cy="431413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При внедрении </a:t>
            </a:r>
            <a:r>
              <a:rPr lang="ru-RU" sz="1800" dirty="0" err="1" smtClean="0"/>
              <a:t>практико</a:t>
            </a:r>
            <a:r>
              <a:rPr lang="ru-RU" sz="1800" dirty="0" smtClean="0"/>
              <a:t> </a:t>
            </a:r>
            <a:r>
              <a:rPr lang="ru-RU" sz="1800" dirty="0"/>
              <a:t>- и </a:t>
            </a:r>
            <a:r>
              <a:rPr lang="ru-RU" sz="1800" dirty="0" err="1"/>
              <a:t>проектно</a:t>
            </a:r>
            <a:r>
              <a:rPr lang="ru-RU" sz="1800" dirty="0"/>
              <a:t> – </a:t>
            </a:r>
            <a:r>
              <a:rPr lang="ru-RU" sz="1800" dirty="0" err="1"/>
              <a:t>ориентированые</a:t>
            </a:r>
            <a:r>
              <a:rPr lang="ru-RU" sz="1800" dirty="0"/>
              <a:t> технология обучения и базовую лингвистическую </a:t>
            </a:r>
            <a:r>
              <a:rPr lang="ru-RU" sz="1800" dirty="0" smtClean="0"/>
              <a:t>подготовку будет идти создание реальных проектов </a:t>
            </a:r>
            <a:r>
              <a:rPr lang="ru-RU" sz="1800" dirty="0"/>
              <a:t>будущего и </a:t>
            </a:r>
            <a:r>
              <a:rPr lang="ru-RU" sz="1800" dirty="0" smtClean="0"/>
              <a:t>интегрирование </a:t>
            </a:r>
            <a:r>
              <a:rPr lang="ru-RU" sz="1800" dirty="0"/>
              <a:t>в мировое научно – техническое </a:t>
            </a:r>
            <a:r>
              <a:rPr lang="ru-RU" sz="1800" dirty="0" smtClean="0"/>
              <a:t>сообщество.</a:t>
            </a:r>
            <a:endParaRPr lang="ru-RU" sz="1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5616" y="3645024"/>
            <a:ext cx="3090440" cy="250625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роекты</a:t>
            </a:r>
            <a:r>
              <a:rPr lang="ru-RU" sz="2000" dirty="0"/>
              <a:t>, над которыми работают </a:t>
            </a:r>
            <a:r>
              <a:rPr lang="ru-RU" sz="2000" dirty="0" smtClean="0"/>
              <a:t>студенты: </a:t>
            </a:r>
            <a:endParaRPr lang="ru-RU" sz="2000" dirty="0"/>
          </a:p>
          <a:p>
            <a:r>
              <a:rPr lang="ru-RU" dirty="0" smtClean="0"/>
              <a:t>реальными</a:t>
            </a:r>
          </a:p>
          <a:p>
            <a:r>
              <a:rPr lang="ru-RU" dirty="0" smtClean="0"/>
              <a:t>инновационными </a:t>
            </a:r>
            <a:r>
              <a:rPr lang="ru-RU" dirty="0"/>
              <a:t>и прорывными</a:t>
            </a:r>
          </a:p>
        </p:txBody>
      </p:sp>
      <p:pic>
        <p:nvPicPr>
          <p:cNvPr id="3074" name="Picture 2" descr="C:\Users\Пользователь\Downloads\2a8d2649c1c814da6d2c6673d2264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0" y="1052736"/>
            <a:ext cx="334673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33689a58e2b141cc71ff10ca9f794a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26" y="3861048"/>
            <a:ext cx="3346738" cy="2232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3" y="548680"/>
            <a:ext cx="3617929" cy="323487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4572" cy="1463153"/>
          </a:xfrm>
        </p:spPr>
        <p:txBody>
          <a:bodyPr/>
          <a:lstStyle/>
          <a:p>
            <a:r>
              <a:rPr lang="ru-RU" u="sng" dirty="0" smtClean="0"/>
              <a:t>Первые шаги:</a:t>
            </a:r>
            <a:endParaRPr lang="ru-RU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016" y="2060848"/>
            <a:ext cx="3298784" cy="38884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dirty="0"/>
              <a:t>разработаны уникальные методики с учетом лидирующих стандартов глобального уровня для дополнительных реальных навыков вне программы </a:t>
            </a:r>
            <a:r>
              <a:rPr lang="ru-RU" sz="2900" dirty="0" err="1"/>
              <a:t>бакалавриата</a:t>
            </a:r>
            <a:r>
              <a:rPr lang="ru-RU" sz="2900" dirty="0"/>
              <a:t> (</a:t>
            </a:r>
            <a:r>
              <a:rPr lang="en-US" sz="2900" dirty="0"/>
              <a:t>World Skills Standards Specifications</a:t>
            </a:r>
            <a:r>
              <a:rPr lang="ru-RU" sz="2900" dirty="0"/>
              <a:t>), </a:t>
            </a:r>
            <a:r>
              <a:rPr lang="ru-RU" sz="2900" dirty="0" smtClean="0"/>
              <a:t>разработана </a:t>
            </a:r>
            <a:r>
              <a:rPr lang="ru-RU" sz="2900" dirty="0"/>
              <a:t>образовательная программа для магистров технических наук по практике ведущих мировых научных центров и имеются первые результаты интеграции таких моделей в систему образования. </a:t>
            </a:r>
          </a:p>
          <a:p>
            <a:endParaRPr lang="ru-RU" dirty="0"/>
          </a:p>
        </p:txBody>
      </p:sp>
      <p:pic>
        <p:nvPicPr>
          <p:cNvPr id="1027" name="Picture 3" descr="C:\Users\Пользователь\Downloads\main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20" y="3068960"/>
            <a:ext cx="3600400" cy="20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0de583f94368f3099e637542313cdf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3" y="4581128"/>
            <a:ext cx="3609357" cy="16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Разработка эффективных лингвистических, гибких </a:t>
            </a:r>
            <a:r>
              <a:rPr lang="ru-RU" sz="2400" dirty="0" err="1">
                <a:solidFill>
                  <a:schemeClr val="tx1"/>
                </a:solidFill>
              </a:rPr>
              <a:t>проектно</a:t>
            </a:r>
            <a:r>
              <a:rPr lang="ru-RU" sz="2400" dirty="0">
                <a:solidFill>
                  <a:schemeClr val="tx1"/>
                </a:solidFill>
              </a:rPr>
              <a:t> – и </a:t>
            </a:r>
            <a:r>
              <a:rPr lang="ru-RU" sz="2400" dirty="0" err="1">
                <a:solidFill>
                  <a:schemeClr val="tx1"/>
                </a:solidFill>
              </a:rPr>
              <a:t>практико</a:t>
            </a:r>
            <a:r>
              <a:rPr lang="ru-RU" sz="2400" dirty="0">
                <a:solidFill>
                  <a:schemeClr val="tx1"/>
                </a:solidFill>
              </a:rPr>
              <a:t> – ориентированные технологий </a:t>
            </a:r>
            <a:r>
              <a:rPr lang="ru-RU" sz="2400" dirty="0" smtClean="0">
                <a:solidFill>
                  <a:schemeClr val="tx1"/>
                </a:solidFill>
              </a:rPr>
              <a:t>образования: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2276872"/>
            <a:ext cx="7776864" cy="4032448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b="1" dirty="0" smtClean="0"/>
              <a:t>позволит </a:t>
            </a:r>
            <a:r>
              <a:rPr lang="ru-RU" b="1" dirty="0"/>
              <a:t>осуществлять непрерывную подготовку инженерных кадров</a:t>
            </a:r>
            <a:r>
              <a:rPr lang="ru-RU" dirty="0"/>
              <a:t>, начиная со школы, СПО, продолжая в ВО и дополнительно обучая стандартам высокотехнологичных</a:t>
            </a:r>
            <a:r>
              <a:rPr lang="ru-RU" i="1" dirty="0"/>
              <a:t>  </a:t>
            </a:r>
            <a:r>
              <a:rPr lang="ru-RU" dirty="0"/>
              <a:t> компетенций «</a:t>
            </a:r>
            <a:r>
              <a:rPr lang="ru-RU" dirty="0" err="1"/>
              <a:t>Ворлдскиллс</a:t>
            </a:r>
            <a:r>
              <a:rPr lang="ru-RU" dirty="0"/>
              <a:t> </a:t>
            </a:r>
            <a:r>
              <a:rPr lang="ru-RU" dirty="0" err="1"/>
              <a:t>Интернашионал</a:t>
            </a:r>
            <a:r>
              <a:rPr lang="ru-RU" dirty="0"/>
              <a:t>» и «</a:t>
            </a:r>
            <a:r>
              <a:rPr lang="ru-RU" dirty="0" err="1"/>
              <a:t>Ворлдскиллс</a:t>
            </a:r>
            <a:r>
              <a:rPr lang="ru-RU" dirty="0"/>
              <a:t> </a:t>
            </a:r>
            <a:r>
              <a:rPr lang="ru-RU" dirty="0" smtClean="0"/>
              <a:t>Россия», заканчивая </a:t>
            </a:r>
            <a:r>
              <a:rPr lang="ru-RU" b="1" dirty="0"/>
              <a:t>профессиональными стандартами современной энергетики </a:t>
            </a:r>
            <a:r>
              <a:rPr lang="ru-RU" dirty="0"/>
              <a:t>и иных технических областей экономики – </a:t>
            </a:r>
            <a:r>
              <a:rPr lang="ru-RU" b="1" dirty="0"/>
              <a:t>создаст новую школу инженерных кадров, </a:t>
            </a:r>
            <a:r>
              <a:rPr lang="ru-RU" dirty="0"/>
              <a:t>способных успешно </a:t>
            </a:r>
            <a:r>
              <a:rPr lang="ru-RU" b="1" dirty="0"/>
              <a:t>создавать высокотехнологичное производство, реализуя инновационные и прорывные технологии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Проблематика на уровне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97152"/>
            <a:ext cx="7992888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sz="1800" dirty="0" smtClean="0"/>
              <a:t>Главное условие: </a:t>
            </a:r>
          </a:p>
          <a:p>
            <a:pPr marL="68580" indent="0" algn="just">
              <a:buNone/>
            </a:pPr>
            <a:r>
              <a:rPr lang="ru-RU" sz="1800" dirty="0" smtClean="0"/>
              <a:t>Применение технологий опережающего инженерного образования - моделей, основанных  </a:t>
            </a:r>
            <a:r>
              <a:rPr lang="ru-RU" sz="1800" dirty="0"/>
              <a:t>на интеграции российского и зарубежного опыта  </a:t>
            </a:r>
            <a:r>
              <a:rPr lang="ru-RU" sz="1800" dirty="0" err="1"/>
              <a:t>практико</a:t>
            </a:r>
            <a:r>
              <a:rPr lang="ru-RU" sz="1800" dirty="0"/>
              <a:t> - и </a:t>
            </a:r>
            <a:r>
              <a:rPr lang="ru-RU" sz="1800" dirty="0" err="1"/>
              <a:t>проектно</a:t>
            </a:r>
            <a:r>
              <a:rPr lang="ru-RU" sz="1800" dirty="0"/>
              <a:t> – ориентированного обучения всех </a:t>
            </a:r>
            <a:r>
              <a:rPr lang="ru-RU" sz="1800" dirty="0" smtClean="0"/>
              <a:t>уровней </a:t>
            </a:r>
            <a:r>
              <a:rPr lang="ru-RU" sz="1800" dirty="0"/>
              <a:t>высшего образования инженерно-технических </a:t>
            </a:r>
            <a:r>
              <a:rPr lang="ru-RU" sz="1800" dirty="0" smtClean="0"/>
              <a:t>кадров по электроэнергетике.</a:t>
            </a:r>
            <a:endParaRPr lang="ru-RU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29491992"/>
              </p:ext>
            </p:extLst>
          </p:nvPr>
        </p:nvGraphicFramePr>
        <p:xfrm>
          <a:off x="683568" y="1556792"/>
          <a:ext cx="7416824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нженерного образования в РФ</a:t>
            </a:r>
            <a:endParaRPr lang="ru-RU" sz="32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2211160"/>
              </p:ext>
            </p:extLst>
          </p:nvPr>
        </p:nvGraphicFramePr>
        <p:xfrm>
          <a:off x="539552" y="1628800"/>
          <a:ext cx="45365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53597088"/>
              </p:ext>
            </p:extLst>
          </p:nvPr>
        </p:nvGraphicFramePr>
        <p:xfrm>
          <a:off x="4860032" y="1772816"/>
          <a:ext cx="381540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/>
              <a:t>Технология опережающего инженерного образования</a:t>
            </a:r>
            <a:r>
              <a:rPr lang="ru-RU" sz="3200" dirty="0"/>
              <a:t>, </a:t>
            </a:r>
            <a:r>
              <a:rPr lang="ru-RU" sz="3200" dirty="0" smtClean="0"/>
              <a:t>как решение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654139"/>
              </p:ext>
            </p:extLst>
          </p:nvPr>
        </p:nvGraphicFramePr>
        <p:xfrm>
          <a:off x="467544" y="2276872"/>
          <a:ext cx="82089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Фундамент </a:t>
            </a:r>
            <a:r>
              <a:rPr lang="ru-RU" dirty="0"/>
              <a:t>интегрированной модели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lvl="0" indent="0" algn="ctr">
              <a:buNone/>
            </a:pPr>
            <a:endParaRPr lang="ru-RU" dirty="0" smtClean="0"/>
          </a:p>
          <a:p>
            <a:pPr marL="68580" lvl="0" indent="0" algn="ctr">
              <a:buNone/>
            </a:pPr>
            <a:r>
              <a:rPr lang="ru-RU" dirty="0" smtClean="0"/>
              <a:t>Выработанная </a:t>
            </a:r>
            <a:r>
              <a:rPr lang="ru-RU" b="1" dirty="0"/>
              <a:t>классическая</a:t>
            </a:r>
            <a:r>
              <a:rPr lang="ru-RU" dirty="0"/>
              <a:t> школа подготовки </a:t>
            </a:r>
            <a:r>
              <a:rPr lang="ru-RU" dirty="0" smtClean="0"/>
              <a:t>инженеров -</a:t>
            </a:r>
            <a:r>
              <a:rPr lang="ru-RU" dirty="0"/>
              <a:t>специалистов 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ru-RU" dirty="0" smtClean="0"/>
              <a:t>«Приземленная</a:t>
            </a:r>
            <a:r>
              <a:rPr lang="ru-RU" dirty="0"/>
              <a:t>» школа </a:t>
            </a:r>
            <a:r>
              <a:rPr lang="ru-RU" b="1" dirty="0"/>
              <a:t>практико-ориентированного </a:t>
            </a:r>
            <a:r>
              <a:rPr lang="ru-RU" dirty="0"/>
              <a:t>метода работы с элементами высоких технологий и инженерных систем преподавателей нового поколения на глобальных стандартах (в нашем случае, стандарты профессий от </a:t>
            </a:r>
            <a:r>
              <a:rPr lang="ru-RU" b="1" dirty="0"/>
              <a:t>«</a:t>
            </a:r>
            <a:r>
              <a:rPr lang="ru-RU" b="1" dirty="0" err="1"/>
              <a:t>Ворлдскиллс</a:t>
            </a:r>
            <a:r>
              <a:rPr lang="ru-RU" b="1" dirty="0"/>
              <a:t> </a:t>
            </a:r>
            <a:r>
              <a:rPr lang="ru-RU" b="1" dirty="0" err="1"/>
              <a:t>Интернашионал</a:t>
            </a:r>
            <a:r>
              <a:rPr lang="ru-RU" b="1" dirty="0"/>
              <a:t>» и «</a:t>
            </a:r>
            <a:r>
              <a:rPr lang="ru-RU" b="1" dirty="0" err="1"/>
              <a:t>Ворлдскиллс</a:t>
            </a:r>
            <a:r>
              <a:rPr lang="ru-RU" b="1" dirty="0"/>
              <a:t> Россия») </a:t>
            </a:r>
            <a:r>
              <a:rPr lang="ru-RU" dirty="0"/>
              <a:t>для бакалавров</a:t>
            </a:r>
          </a:p>
        </p:txBody>
      </p:sp>
      <p:pic>
        <p:nvPicPr>
          <p:cNvPr id="12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World</a:t>
            </a:r>
            <a:r>
              <a:rPr lang="en-US" sz="3200" dirty="0" err="1"/>
              <a:t>S</a:t>
            </a:r>
            <a:r>
              <a:rPr lang="en-US" sz="3200" dirty="0" err="1" smtClean="0"/>
              <a:t>kills</a:t>
            </a:r>
            <a:r>
              <a:rPr lang="en-US" sz="3200" dirty="0" smtClean="0"/>
              <a:t> </a:t>
            </a:r>
            <a:r>
              <a:rPr lang="ru-RU" sz="3200" dirty="0" smtClean="0"/>
              <a:t>как одно из решений практических задач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97008"/>
              </p:ext>
            </p:extLst>
          </p:nvPr>
        </p:nvGraphicFramePr>
        <p:xfrm>
          <a:off x="899592" y="2204864"/>
          <a:ext cx="7705476" cy="42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«</a:t>
            </a:r>
            <a:r>
              <a:rPr lang="en-US" dirty="0"/>
              <a:t>Establishing smart energy system curriculum at Russian and Vietnamese </a:t>
            </a:r>
            <a:r>
              <a:rPr lang="en-US" dirty="0" smtClean="0"/>
              <a:t>universities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38758"/>
              </p:ext>
            </p:extLst>
          </p:nvPr>
        </p:nvGraphicFramePr>
        <p:xfrm>
          <a:off x="1042988" y="2276872"/>
          <a:ext cx="7129412" cy="355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ESSENCE: Erasmus+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463411"/>
              </p:ext>
            </p:extLst>
          </p:nvPr>
        </p:nvGraphicFramePr>
        <p:xfrm>
          <a:off x="241176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Пользователь\Downloads\Без_имени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1872208" cy="10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ESSENCE: Erasmus+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59632" y="2348880"/>
            <a:ext cx="305714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Результат </a:t>
            </a:r>
            <a:r>
              <a:rPr lang="ru-RU" dirty="0"/>
              <a:t>выполнения проекта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dirty="0" smtClean="0"/>
              <a:t>Формирование дидактическое </a:t>
            </a:r>
            <a:r>
              <a:rPr lang="ru-RU" dirty="0"/>
              <a:t>киберпространство, наполненное учебными пособиями, электронными образовательными ресурсами, </a:t>
            </a:r>
            <a:r>
              <a:rPr lang="ru-RU" dirty="0" smtClean="0"/>
              <a:t>патентами, нормативными </a:t>
            </a:r>
            <a:r>
              <a:rPr lang="ru-RU" dirty="0"/>
              <a:t>документами РФ и Европейского союза.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176464" cy="296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C:\Users\Пользователь\Downloads\b791818db2d062ad7f48cda52595dd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552274" cy="55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1241</TotalTime>
  <Words>675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Технология опережающего инженерного образования по электроэнергетике </vt:lpstr>
      <vt:lpstr>Проблематика на уровне РФ</vt:lpstr>
      <vt:lpstr>Инженерного образования в РФ</vt:lpstr>
      <vt:lpstr>Технология опережающего инженерного образования, как решение</vt:lpstr>
      <vt:lpstr>Фундамент интегрированной модели</vt:lpstr>
      <vt:lpstr>WorldSkills как одно из решений практических задач</vt:lpstr>
      <vt:lpstr>«Establishing smart energy system curriculum at Russian and Vietnamese universities</vt:lpstr>
      <vt:lpstr>ESSENCE: Erasmus+</vt:lpstr>
      <vt:lpstr>ESSENCE: Erasmus+</vt:lpstr>
      <vt:lpstr>Тренд распространения цифровых сетей и интеллектуальных систем управления,</vt:lpstr>
      <vt:lpstr>Презентация PowerPoint</vt:lpstr>
      <vt:lpstr>Первые шаги:</vt:lpstr>
      <vt:lpstr>Разработка эффективных лингвистических, гибких проектно – и практико – ориентированные технологий образования: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ПОДГОТОВКИ МАГИСТРАНТОВ ПО ИНТЕЛЛЕКТУАЛЬНЫМ СИСТЕМАМ ЭЛЕТКРОСНАБЖЕНИЯ</dc:title>
  <dc:creator>Гоголев Роман Олегович</dc:creator>
  <cp:lastModifiedBy>smp</cp:lastModifiedBy>
  <cp:revision>33</cp:revision>
  <dcterms:created xsi:type="dcterms:W3CDTF">2018-06-19T03:12:11Z</dcterms:created>
  <dcterms:modified xsi:type="dcterms:W3CDTF">2019-03-11T06:48:07Z</dcterms:modified>
</cp:coreProperties>
</file>