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9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10" y="7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739B-EBF3-48CE-A80A-B278DAC3D757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F2E5D-BEEB-466A-BEA6-3FB06F409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5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2E5D-BEEB-466A-BEA6-3FB06F4099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9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A447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1" i="0">
                <a:solidFill>
                  <a:srgbClr val="649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A447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1" i="0">
                <a:solidFill>
                  <a:srgbClr val="649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A447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1" i="0">
                <a:solidFill>
                  <a:srgbClr val="649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A447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292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A447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1801" y="1187043"/>
            <a:ext cx="1195704" cy="129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1" i="0">
                <a:solidFill>
                  <a:srgbClr val="649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363" y="1729453"/>
            <a:ext cx="9288673" cy="1785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53674" y="7073903"/>
            <a:ext cx="127000" cy="21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A447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950" y="4888192"/>
            <a:ext cx="4213860" cy="199453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ts val="3540"/>
              </a:lnSpc>
              <a:spcBef>
                <a:spcPts val="30"/>
              </a:spcBef>
            </a:pPr>
            <a:r>
              <a:rPr sz="3000" b="1" spc="-484" dirty="0">
                <a:solidFill>
                  <a:srgbClr val="FFFFFF"/>
                </a:solidFill>
                <a:latin typeface="Verdana"/>
                <a:cs typeface="Verdana"/>
              </a:rPr>
              <a:t>Кропотин</a:t>
            </a:r>
            <a:endParaRPr sz="3000">
              <a:latin typeface="Verdana"/>
              <a:cs typeface="Verdana"/>
            </a:endParaRPr>
          </a:p>
          <a:p>
            <a:pPr>
              <a:lnSpc>
                <a:spcPts val="2760"/>
              </a:lnSpc>
            </a:pPr>
            <a:r>
              <a:rPr sz="2400" b="1" spc="-434" dirty="0">
                <a:solidFill>
                  <a:srgbClr val="FFFFFF"/>
                </a:solidFill>
                <a:latin typeface="Verdana"/>
                <a:cs typeface="Verdana"/>
              </a:rPr>
              <a:t>Олег</a:t>
            </a:r>
            <a:r>
              <a:rPr sz="2400" b="1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390" dirty="0">
                <a:solidFill>
                  <a:srgbClr val="FFFFFF"/>
                </a:solidFill>
                <a:latin typeface="Verdana"/>
                <a:cs typeface="Verdana"/>
              </a:rPr>
              <a:t>Витальевич,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2100"/>
              </a:lnSpc>
            </a:pP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д.т.н.,</a:t>
            </a:r>
            <a:r>
              <a:rPr sz="1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доцент,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и.о.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проректора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учебной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работе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ОмГТУ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Омск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2018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0160" y="720533"/>
            <a:ext cx="2120140" cy="89960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345"/>
              </a:lnSpc>
              <a:spcBef>
                <a:spcPts val="115"/>
              </a:spcBef>
            </a:pPr>
            <a:r>
              <a:rPr lang="ru-RU" sz="1150" dirty="0" smtClean="0">
                <a:solidFill>
                  <a:srgbClr val="FFFFFF"/>
                </a:solidFill>
                <a:latin typeface="DejaVu Sans"/>
                <a:cs typeface="DejaVu Sans"/>
              </a:rPr>
              <a:t>Омский Государственный</a:t>
            </a:r>
            <a:endParaRPr sz="1150" dirty="0">
              <a:latin typeface="DejaVu Sans"/>
              <a:cs typeface="DejaVu Sans"/>
            </a:endParaRPr>
          </a:p>
          <a:p>
            <a:pPr marL="32384" marR="5080" indent="-8255">
              <a:lnSpc>
                <a:spcPts val="2510"/>
              </a:lnSpc>
              <a:spcBef>
                <a:spcPts val="254"/>
              </a:spcBef>
            </a:pPr>
            <a:r>
              <a:rPr lang="ru-RU" sz="2000" dirty="0" smtClean="0">
                <a:solidFill>
                  <a:srgbClr val="FFFFFF"/>
                </a:solidFill>
                <a:latin typeface="DejaVu Sans"/>
                <a:cs typeface="DejaVu Sans"/>
              </a:rPr>
              <a:t>ТЕХНИЧЕСКИЙ</a:t>
            </a:r>
          </a:p>
          <a:p>
            <a:pPr marL="32384" marR="5080" indent="-8255">
              <a:lnSpc>
                <a:spcPts val="2510"/>
              </a:lnSpc>
              <a:spcBef>
                <a:spcPts val="254"/>
              </a:spcBef>
            </a:pPr>
            <a:r>
              <a:rPr lang="ru-RU" sz="2000" dirty="0" smtClean="0">
                <a:solidFill>
                  <a:srgbClr val="FFFFFF"/>
                </a:solidFill>
                <a:latin typeface="DejaVu Sans"/>
                <a:cs typeface="DejaVu Sans"/>
              </a:rPr>
              <a:t>УНИВЕРСИТЕТ</a:t>
            </a:r>
            <a:endParaRPr sz="20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829" y="775068"/>
            <a:ext cx="706155" cy="752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304" y="339826"/>
            <a:ext cx="4523892" cy="702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4250" y="1926476"/>
            <a:ext cx="57346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 err="1" smtClean="0">
                <a:solidFill>
                  <a:srgbClr val="FFFFFF"/>
                </a:solidFill>
                <a:latin typeface="Verdana"/>
                <a:cs typeface="Verdana"/>
              </a:rPr>
              <a:t>Опорный</a:t>
            </a:r>
            <a:r>
              <a:rPr sz="3000" b="1" dirty="0" smtClean="0">
                <a:solidFill>
                  <a:srgbClr val="FFFFFF"/>
                </a:solidFill>
                <a:latin typeface="Verdana"/>
                <a:cs typeface="Verdana"/>
              </a:rPr>
              <a:t> университет  </a:t>
            </a:r>
            <a:r>
              <a:rPr sz="3000" b="1" dirty="0" err="1" smtClean="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sz="30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000" b="1" dirty="0">
                <a:solidFill>
                  <a:srgbClr val="FFFFFF"/>
                </a:solidFill>
                <a:latin typeface="Verdana"/>
                <a:cs typeface="Verdana"/>
              </a:rPr>
              <a:t>проводник цифровой  экономики в регионе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4943856"/>
            <a:ext cx="4812665" cy="2032000"/>
          </a:xfrm>
          <a:custGeom>
            <a:avLst/>
            <a:gdLst/>
            <a:ahLst/>
            <a:cxnLst/>
            <a:rect l="l" t="t" r="r" b="b"/>
            <a:pathLst>
              <a:path w="4812665" h="2032000">
                <a:moveTo>
                  <a:pt x="4812601" y="2032000"/>
                </a:moveTo>
                <a:lnTo>
                  <a:pt x="0" y="2032000"/>
                </a:lnTo>
                <a:lnTo>
                  <a:pt x="0" y="0"/>
                </a:lnTo>
                <a:lnTo>
                  <a:pt x="4812601" y="0"/>
                </a:lnTo>
                <a:lnTo>
                  <a:pt x="4812601" y="2032000"/>
                </a:lnTo>
                <a:close/>
              </a:path>
            </a:pathLst>
          </a:custGeom>
          <a:solidFill>
            <a:srgbClr val="292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3900" y="5474716"/>
            <a:ext cx="4382135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Анатолий Владимирович Косых</a:t>
            </a:r>
            <a:r>
              <a:rPr sz="2400" b="1" spc="-39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ts val="2490"/>
              </a:lnSpc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д.т.н., профессор, ректор ОмГТУ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95" dirty="0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endParaRPr sz="2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929" y="498881"/>
            <a:ext cx="4071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0" dirty="0">
                <a:solidFill>
                  <a:srgbClr val="D16925"/>
                </a:solidFill>
                <a:latin typeface="Trebuchet MS"/>
                <a:cs typeface="Trebuchet MS"/>
              </a:rPr>
              <a:t>Кадровая</a:t>
            </a:r>
            <a:r>
              <a:rPr sz="3600" spc="-215" dirty="0">
                <a:solidFill>
                  <a:srgbClr val="D16925"/>
                </a:solidFill>
                <a:latin typeface="Trebuchet MS"/>
                <a:cs typeface="Trebuchet MS"/>
              </a:rPr>
              <a:t> </a:t>
            </a:r>
            <a:r>
              <a:rPr sz="3600" spc="-195" dirty="0">
                <a:solidFill>
                  <a:srgbClr val="D16925"/>
                </a:solidFill>
                <a:latin typeface="Trebuchet MS"/>
                <a:cs typeface="Trebuchet MS"/>
              </a:rPr>
              <a:t>проблема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16723"/>
            <a:ext cx="482600" cy="2373630"/>
          </a:xfrm>
          <a:custGeom>
            <a:avLst/>
            <a:gdLst/>
            <a:ahLst/>
            <a:cxnLst/>
            <a:rect l="l" t="t" r="r" b="b"/>
            <a:pathLst>
              <a:path w="482600" h="2373629">
                <a:moveTo>
                  <a:pt x="0" y="0"/>
                </a:moveTo>
                <a:lnTo>
                  <a:pt x="482544" y="0"/>
                </a:lnTo>
                <a:lnTo>
                  <a:pt x="482544" y="2373210"/>
                </a:lnTo>
                <a:lnTo>
                  <a:pt x="0" y="2373210"/>
                </a:lnTo>
                <a:lnTo>
                  <a:pt x="0" y="0"/>
                </a:lnTo>
                <a:close/>
              </a:path>
            </a:pathLst>
          </a:custGeom>
          <a:solidFill>
            <a:srgbClr val="1A44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635" y="1416723"/>
            <a:ext cx="8950960" cy="482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0" dirty="0">
                <a:latin typeface="Arial"/>
                <a:cs typeface="Arial"/>
              </a:rPr>
              <a:t>Помимо </a:t>
            </a:r>
            <a:r>
              <a:rPr sz="3000" spc="-80" dirty="0">
                <a:latin typeface="Arial"/>
                <a:cs typeface="Arial"/>
              </a:rPr>
              <a:t>перестройки </a:t>
            </a:r>
            <a:r>
              <a:rPr sz="3000" spc="-130" dirty="0">
                <a:latin typeface="Arial"/>
                <a:cs typeface="Arial"/>
              </a:rPr>
              <a:t>(в </a:t>
            </a:r>
            <a:r>
              <a:rPr sz="3000" spc="-110" dirty="0">
                <a:latin typeface="Arial"/>
                <a:cs typeface="Arial"/>
              </a:rPr>
              <a:t>той или </a:t>
            </a:r>
            <a:r>
              <a:rPr sz="3000" spc="-45" dirty="0">
                <a:latin typeface="Arial"/>
                <a:cs typeface="Arial"/>
              </a:rPr>
              <a:t>иной </a:t>
            </a:r>
            <a:r>
              <a:rPr sz="3000" spc="-125" dirty="0">
                <a:latin typeface="Arial"/>
                <a:cs typeface="Arial"/>
              </a:rPr>
              <a:t>степени)  </a:t>
            </a:r>
            <a:r>
              <a:rPr sz="3000" spc="-95" dirty="0">
                <a:latin typeface="Arial"/>
                <a:cs typeface="Arial"/>
              </a:rPr>
              <a:t>академической, </a:t>
            </a:r>
            <a:r>
              <a:rPr sz="3000" spc="-145" dirty="0">
                <a:latin typeface="Arial"/>
                <a:cs typeface="Arial"/>
              </a:rPr>
              <a:t>исследовательской </a:t>
            </a:r>
            <a:r>
              <a:rPr sz="3000" spc="-40" dirty="0">
                <a:latin typeface="Arial"/>
                <a:cs typeface="Arial"/>
              </a:rPr>
              <a:t>и </a:t>
            </a:r>
            <a:r>
              <a:rPr sz="3000" spc="-65" dirty="0">
                <a:latin typeface="Arial"/>
                <a:cs typeface="Arial"/>
              </a:rPr>
              <a:t>инновационной  </a:t>
            </a:r>
            <a:r>
              <a:rPr sz="3000" spc="-125" dirty="0">
                <a:latin typeface="Arial"/>
                <a:cs typeface="Arial"/>
              </a:rPr>
              <a:t>инфрастуктуры </a:t>
            </a:r>
            <a:r>
              <a:rPr sz="3000" spc="-120" dirty="0">
                <a:latin typeface="Arial"/>
                <a:cs typeface="Arial"/>
              </a:rPr>
              <a:t>университета, </a:t>
            </a:r>
            <a:r>
              <a:rPr sz="3000" spc="-70" dirty="0">
                <a:latin typeface="Arial"/>
                <a:cs typeface="Arial"/>
              </a:rPr>
              <a:t>одной </a:t>
            </a:r>
            <a:r>
              <a:rPr sz="3000" spc="-50" dirty="0">
                <a:latin typeface="Arial"/>
                <a:cs typeface="Arial"/>
              </a:rPr>
              <a:t>из </a:t>
            </a:r>
            <a:r>
              <a:rPr sz="3000" spc="-75" dirty="0">
                <a:latin typeface="Arial"/>
                <a:cs typeface="Arial"/>
              </a:rPr>
              <a:t>основных  </a:t>
            </a:r>
            <a:r>
              <a:rPr sz="3000" spc="-110" dirty="0">
                <a:latin typeface="Arial"/>
                <a:cs typeface="Arial"/>
              </a:rPr>
              <a:t>проблем </a:t>
            </a:r>
            <a:r>
              <a:rPr sz="3000" spc="-185" dirty="0">
                <a:latin typeface="Arial"/>
                <a:cs typeface="Arial"/>
              </a:rPr>
              <a:t>является </a:t>
            </a:r>
            <a:r>
              <a:rPr sz="3000" b="1" spc="-195" dirty="0">
                <a:latin typeface="Trebuchet MS"/>
                <a:cs typeface="Trebuchet MS"/>
              </a:rPr>
              <a:t>дефицит </a:t>
            </a:r>
            <a:r>
              <a:rPr sz="3000" b="1" spc="-185" dirty="0">
                <a:latin typeface="Trebuchet MS"/>
                <a:cs typeface="Trebuchet MS"/>
              </a:rPr>
              <a:t>преподавателей,  </a:t>
            </a:r>
            <a:r>
              <a:rPr sz="3000" b="1" spc="-140" dirty="0">
                <a:latin typeface="Trebuchet MS"/>
                <a:cs typeface="Trebuchet MS"/>
              </a:rPr>
              <a:t>обладающих </a:t>
            </a:r>
            <a:r>
              <a:rPr sz="3000" b="1" spc="-180" dirty="0">
                <a:latin typeface="Trebuchet MS"/>
                <a:cs typeface="Trebuchet MS"/>
              </a:rPr>
              <a:t>требуемыми</a:t>
            </a:r>
            <a:r>
              <a:rPr sz="3000" b="1" spc="-245" dirty="0">
                <a:latin typeface="Trebuchet MS"/>
                <a:cs typeface="Trebuchet MS"/>
              </a:rPr>
              <a:t> </a:t>
            </a:r>
            <a:r>
              <a:rPr sz="3000" b="1" spc="-190" dirty="0">
                <a:latin typeface="Trebuchet MS"/>
                <a:cs typeface="Trebuchet MS"/>
              </a:rPr>
              <a:t>компетенциями.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</a:pPr>
            <a:r>
              <a:rPr sz="2600" spc="-90" dirty="0">
                <a:solidFill>
                  <a:srgbClr val="1E1E1C"/>
                </a:solidFill>
                <a:latin typeface="Arial"/>
                <a:cs typeface="Arial"/>
              </a:rPr>
              <a:t>Рекрутинг</a:t>
            </a:r>
            <a:r>
              <a:rPr sz="2600" spc="-114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1E1E1C"/>
                </a:solidFill>
                <a:latin typeface="Arial"/>
                <a:cs typeface="Arial"/>
              </a:rPr>
              <a:t>(дорого);</a:t>
            </a:r>
            <a:endParaRPr sz="2600">
              <a:latin typeface="Arial"/>
              <a:cs typeface="Arial"/>
            </a:endParaRPr>
          </a:p>
          <a:p>
            <a:pPr marL="647065" marR="742950">
              <a:lnSpc>
                <a:spcPct val="100000"/>
              </a:lnSpc>
              <a:spcBef>
                <a:spcPts val="1600"/>
              </a:spcBef>
            </a:pPr>
            <a:r>
              <a:rPr sz="2600" spc="-130" dirty="0">
                <a:solidFill>
                  <a:srgbClr val="1E1E1C"/>
                </a:solidFill>
                <a:latin typeface="Arial"/>
                <a:cs typeface="Arial"/>
              </a:rPr>
              <a:t>Выявление </a:t>
            </a:r>
            <a:r>
              <a:rPr sz="2600" spc="-80" dirty="0">
                <a:solidFill>
                  <a:srgbClr val="1E1E1C"/>
                </a:solidFill>
                <a:latin typeface="Arial"/>
                <a:cs typeface="Arial"/>
              </a:rPr>
              <a:t>способных </a:t>
            </a:r>
            <a:r>
              <a:rPr sz="2600" spc="105" dirty="0">
                <a:solidFill>
                  <a:srgbClr val="1E1E1C"/>
                </a:solidFill>
                <a:latin typeface="Arial"/>
                <a:cs typeface="Arial"/>
              </a:rPr>
              <a:t>к </a:t>
            </a:r>
            <a:r>
              <a:rPr sz="2600" spc="-95" dirty="0">
                <a:solidFill>
                  <a:srgbClr val="1E1E1C"/>
                </a:solidFill>
                <a:latin typeface="Arial"/>
                <a:cs typeface="Arial"/>
              </a:rPr>
              <a:t>цифровой </a:t>
            </a:r>
            <a:r>
              <a:rPr sz="2600" spc="-114" dirty="0">
                <a:solidFill>
                  <a:srgbClr val="1E1E1C"/>
                </a:solidFill>
                <a:latin typeface="Arial"/>
                <a:cs typeface="Arial"/>
              </a:rPr>
              <a:t>трансформации  </a:t>
            </a:r>
            <a:r>
              <a:rPr sz="2600" spc="-110" dirty="0">
                <a:solidFill>
                  <a:srgbClr val="1E1E1C"/>
                </a:solidFill>
                <a:latin typeface="Arial"/>
                <a:cs typeface="Arial"/>
              </a:rPr>
              <a:t>преподавателей </a:t>
            </a:r>
            <a:r>
              <a:rPr sz="2600" spc="-35" dirty="0">
                <a:solidFill>
                  <a:srgbClr val="1E1E1C"/>
                </a:solidFill>
                <a:latin typeface="Arial"/>
                <a:cs typeface="Arial"/>
              </a:rPr>
              <a:t>и </a:t>
            </a:r>
            <a:r>
              <a:rPr sz="2600" spc="-100" dirty="0">
                <a:solidFill>
                  <a:srgbClr val="1E1E1C"/>
                </a:solidFill>
                <a:latin typeface="Arial"/>
                <a:cs typeface="Arial"/>
              </a:rPr>
              <a:t>индивидуальная</a:t>
            </a:r>
            <a:r>
              <a:rPr sz="2600" spc="10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1E1E1C"/>
                </a:solidFill>
                <a:latin typeface="Arial"/>
                <a:cs typeface="Arial"/>
              </a:rPr>
              <a:t>переподготовка;</a:t>
            </a:r>
            <a:endParaRPr sz="2600">
              <a:latin typeface="Arial"/>
              <a:cs typeface="Arial"/>
            </a:endParaRPr>
          </a:p>
          <a:p>
            <a:pPr marL="647065">
              <a:lnSpc>
                <a:spcPct val="100000"/>
              </a:lnSpc>
              <a:spcBef>
                <a:spcPts val="1600"/>
              </a:spcBef>
            </a:pPr>
            <a:r>
              <a:rPr sz="2600" spc="-175" dirty="0">
                <a:solidFill>
                  <a:srgbClr val="1E1E1C"/>
                </a:solidFill>
                <a:latin typeface="Arial"/>
                <a:cs typeface="Arial"/>
              </a:rPr>
              <a:t>Сетевое</a:t>
            </a:r>
            <a:r>
              <a:rPr sz="2600" spc="-3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1E1E1C"/>
                </a:solidFill>
                <a:latin typeface="Arial"/>
                <a:cs typeface="Arial"/>
              </a:rPr>
              <a:t>обучение.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5803" y="4396702"/>
            <a:ext cx="467995" cy="295910"/>
          </a:xfrm>
          <a:custGeom>
            <a:avLst/>
            <a:gdLst/>
            <a:ahLst/>
            <a:cxnLst/>
            <a:rect l="l" t="t" r="r" b="b"/>
            <a:pathLst>
              <a:path w="467994" h="295910">
                <a:moveTo>
                  <a:pt x="46799" y="187960"/>
                </a:moveTo>
                <a:lnTo>
                  <a:pt x="31203" y="187960"/>
                </a:lnTo>
                <a:lnTo>
                  <a:pt x="31203" y="293370"/>
                </a:lnTo>
                <a:lnTo>
                  <a:pt x="34696" y="295910"/>
                </a:lnTo>
                <a:lnTo>
                  <a:pt x="105702" y="295910"/>
                </a:lnTo>
                <a:lnTo>
                  <a:pt x="109194" y="293370"/>
                </a:lnTo>
                <a:lnTo>
                  <a:pt x="109194" y="280670"/>
                </a:lnTo>
                <a:lnTo>
                  <a:pt x="46799" y="280670"/>
                </a:lnTo>
                <a:lnTo>
                  <a:pt x="46799" y="187960"/>
                </a:lnTo>
                <a:close/>
              </a:path>
              <a:path w="467994" h="295910">
                <a:moveTo>
                  <a:pt x="210604" y="149860"/>
                </a:moveTo>
                <a:lnTo>
                  <a:pt x="194995" y="149860"/>
                </a:lnTo>
                <a:lnTo>
                  <a:pt x="194995" y="293370"/>
                </a:lnTo>
                <a:lnTo>
                  <a:pt x="198488" y="295910"/>
                </a:lnTo>
                <a:lnTo>
                  <a:pt x="269506" y="295910"/>
                </a:lnTo>
                <a:lnTo>
                  <a:pt x="272999" y="293370"/>
                </a:lnTo>
                <a:lnTo>
                  <a:pt x="272999" y="280670"/>
                </a:lnTo>
                <a:lnTo>
                  <a:pt x="210604" y="280670"/>
                </a:lnTo>
                <a:lnTo>
                  <a:pt x="210604" y="187960"/>
                </a:lnTo>
                <a:lnTo>
                  <a:pt x="272999" y="187960"/>
                </a:lnTo>
                <a:lnTo>
                  <a:pt x="272999" y="171450"/>
                </a:lnTo>
                <a:lnTo>
                  <a:pt x="210604" y="171450"/>
                </a:lnTo>
                <a:lnTo>
                  <a:pt x="210604" y="149860"/>
                </a:lnTo>
                <a:close/>
              </a:path>
              <a:path w="467994" h="295910">
                <a:moveTo>
                  <a:pt x="374396" y="144780"/>
                </a:moveTo>
                <a:lnTo>
                  <a:pt x="358800" y="144780"/>
                </a:lnTo>
                <a:lnTo>
                  <a:pt x="358800" y="293370"/>
                </a:lnTo>
                <a:lnTo>
                  <a:pt x="362292" y="295910"/>
                </a:lnTo>
                <a:lnTo>
                  <a:pt x="433311" y="295910"/>
                </a:lnTo>
                <a:lnTo>
                  <a:pt x="436803" y="293370"/>
                </a:lnTo>
                <a:lnTo>
                  <a:pt x="436803" y="280670"/>
                </a:lnTo>
                <a:lnTo>
                  <a:pt x="374396" y="280670"/>
                </a:lnTo>
                <a:lnTo>
                  <a:pt x="374396" y="187960"/>
                </a:lnTo>
                <a:lnTo>
                  <a:pt x="464502" y="187960"/>
                </a:lnTo>
                <a:lnTo>
                  <a:pt x="467995" y="184150"/>
                </a:lnTo>
                <a:lnTo>
                  <a:pt x="467995" y="171450"/>
                </a:lnTo>
                <a:lnTo>
                  <a:pt x="374396" y="171450"/>
                </a:lnTo>
                <a:lnTo>
                  <a:pt x="374396" y="144780"/>
                </a:lnTo>
                <a:close/>
              </a:path>
              <a:path w="467994" h="295910">
                <a:moveTo>
                  <a:pt x="78003" y="203200"/>
                </a:moveTo>
                <a:lnTo>
                  <a:pt x="62395" y="203200"/>
                </a:lnTo>
                <a:lnTo>
                  <a:pt x="62395" y="280670"/>
                </a:lnTo>
                <a:lnTo>
                  <a:pt x="78003" y="280670"/>
                </a:lnTo>
                <a:lnTo>
                  <a:pt x="78003" y="203200"/>
                </a:lnTo>
                <a:close/>
              </a:path>
              <a:path w="467994" h="295910">
                <a:moveTo>
                  <a:pt x="100283" y="15240"/>
                </a:moveTo>
                <a:lnTo>
                  <a:pt x="70205" y="15240"/>
                </a:lnTo>
                <a:lnTo>
                  <a:pt x="79309" y="17780"/>
                </a:lnTo>
                <a:lnTo>
                  <a:pt x="86745" y="22860"/>
                </a:lnTo>
                <a:lnTo>
                  <a:pt x="91760" y="30480"/>
                </a:lnTo>
                <a:lnTo>
                  <a:pt x="93599" y="39370"/>
                </a:lnTo>
                <a:lnTo>
                  <a:pt x="93599" y="54610"/>
                </a:lnTo>
                <a:lnTo>
                  <a:pt x="91760" y="63500"/>
                </a:lnTo>
                <a:lnTo>
                  <a:pt x="86745" y="71120"/>
                </a:lnTo>
                <a:lnTo>
                  <a:pt x="79309" y="76200"/>
                </a:lnTo>
                <a:lnTo>
                  <a:pt x="70205" y="78740"/>
                </a:lnTo>
                <a:lnTo>
                  <a:pt x="39001" y="78740"/>
                </a:lnTo>
                <a:lnTo>
                  <a:pt x="23829" y="81280"/>
                </a:lnTo>
                <a:lnTo>
                  <a:pt x="11437" y="90170"/>
                </a:lnTo>
                <a:lnTo>
                  <a:pt x="3077" y="101600"/>
                </a:lnTo>
                <a:lnTo>
                  <a:pt x="0" y="116840"/>
                </a:lnTo>
                <a:lnTo>
                  <a:pt x="0" y="184150"/>
                </a:lnTo>
                <a:lnTo>
                  <a:pt x="3492" y="187960"/>
                </a:lnTo>
                <a:lnTo>
                  <a:pt x="93599" y="187960"/>
                </a:lnTo>
                <a:lnTo>
                  <a:pt x="93599" y="280670"/>
                </a:lnTo>
                <a:lnTo>
                  <a:pt x="109194" y="280670"/>
                </a:lnTo>
                <a:lnTo>
                  <a:pt x="109194" y="171450"/>
                </a:lnTo>
                <a:lnTo>
                  <a:pt x="15595" y="171450"/>
                </a:lnTo>
                <a:lnTo>
                  <a:pt x="15595" y="116840"/>
                </a:lnTo>
                <a:lnTo>
                  <a:pt x="17434" y="107950"/>
                </a:lnTo>
                <a:lnTo>
                  <a:pt x="22450" y="100330"/>
                </a:lnTo>
                <a:lnTo>
                  <a:pt x="29890" y="95250"/>
                </a:lnTo>
                <a:lnTo>
                  <a:pt x="39001" y="93980"/>
                </a:lnTo>
                <a:lnTo>
                  <a:pt x="131528" y="93980"/>
                </a:lnTo>
                <a:lnTo>
                  <a:pt x="126628" y="88900"/>
                </a:lnTo>
                <a:lnTo>
                  <a:pt x="119083" y="82550"/>
                </a:lnTo>
                <a:lnTo>
                  <a:pt x="110473" y="80010"/>
                </a:lnTo>
                <a:lnTo>
                  <a:pt x="101155" y="78740"/>
                </a:lnTo>
                <a:lnTo>
                  <a:pt x="106337" y="71120"/>
                </a:lnTo>
                <a:lnTo>
                  <a:pt x="109169" y="63500"/>
                </a:lnTo>
                <a:lnTo>
                  <a:pt x="109194" y="39370"/>
                </a:lnTo>
                <a:lnTo>
                  <a:pt x="106131" y="24130"/>
                </a:lnTo>
                <a:lnTo>
                  <a:pt x="100283" y="15240"/>
                </a:lnTo>
                <a:close/>
              </a:path>
              <a:path w="467994" h="295910">
                <a:moveTo>
                  <a:pt x="241795" y="203200"/>
                </a:moveTo>
                <a:lnTo>
                  <a:pt x="226199" y="203200"/>
                </a:lnTo>
                <a:lnTo>
                  <a:pt x="226199" y="280670"/>
                </a:lnTo>
                <a:lnTo>
                  <a:pt x="241795" y="280670"/>
                </a:lnTo>
                <a:lnTo>
                  <a:pt x="241795" y="203200"/>
                </a:lnTo>
                <a:close/>
              </a:path>
              <a:path w="467994" h="295910">
                <a:moveTo>
                  <a:pt x="272999" y="187960"/>
                </a:moveTo>
                <a:lnTo>
                  <a:pt x="257403" y="187960"/>
                </a:lnTo>
                <a:lnTo>
                  <a:pt x="257403" y="280670"/>
                </a:lnTo>
                <a:lnTo>
                  <a:pt x="272999" y="280670"/>
                </a:lnTo>
                <a:lnTo>
                  <a:pt x="272999" y="187960"/>
                </a:lnTo>
                <a:close/>
              </a:path>
              <a:path w="467994" h="295910">
                <a:moveTo>
                  <a:pt x="405599" y="203200"/>
                </a:moveTo>
                <a:lnTo>
                  <a:pt x="390004" y="203200"/>
                </a:lnTo>
                <a:lnTo>
                  <a:pt x="390004" y="280670"/>
                </a:lnTo>
                <a:lnTo>
                  <a:pt x="405599" y="280670"/>
                </a:lnTo>
                <a:lnTo>
                  <a:pt x="405599" y="203200"/>
                </a:lnTo>
                <a:close/>
              </a:path>
              <a:path w="467994" h="295910">
                <a:moveTo>
                  <a:pt x="436803" y="187960"/>
                </a:moveTo>
                <a:lnTo>
                  <a:pt x="421195" y="187960"/>
                </a:lnTo>
                <a:lnTo>
                  <a:pt x="421195" y="280670"/>
                </a:lnTo>
                <a:lnTo>
                  <a:pt x="436803" y="280670"/>
                </a:lnTo>
                <a:lnTo>
                  <a:pt x="436803" y="187960"/>
                </a:lnTo>
                <a:close/>
              </a:path>
              <a:path w="467994" h="295910">
                <a:moveTo>
                  <a:pt x="128006" y="144780"/>
                </a:moveTo>
                <a:lnTo>
                  <a:pt x="109194" y="144780"/>
                </a:lnTo>
                <a:lnTo>
                  <a:pt x="135204" y="185420"/>
                </a:lnTo>
                <a:lnTo>
                  <a:pt x="137706" y="187960"/>
                </a:lnTo>
                <a:lnTo>
                  <a:pt x="174383" y="187960"/>
                </a:lnTo>
                <a:lnTo>
                  <a:pt x="176949" y="185420"/>
                </a:lnTo>
                <a:lnTo>
                  <a:pt x="178384" y="182880"/>
                </a:lnTo>
                <a:lnTo>
                  <a:pt x="178574" y="182880"/>
                </a:lnTo>
                <a:lnTo>
                  <a:pt x="184258" y="171450"/>
                </a:lnTo>
                <a:lnTo>
                  <a:pt x="144716" y="171450"/>
                </a:lnTo>
                <a:lnTo>
                  <a:pt x="128006" y="144780"/>
                </a:lnTo>
                <a:close/>
              </a:path>
              <a:path w="467994" h="295910">
                <a:moveTo>
                  <a:pt x="290205" y="149860"/>
                </a:moveTo>
                <a:lnTo>
                  <a:pt x="272999" y="149860"/>
                </a:lnTo>
                <a:lnTo>
                  <a:pt x="289420" y="182880"/>
                </a:lnTo>
                <a:lnTo>
                  <a:pt x="289572" y="182880"/>
                </a:lnTo>
                <a:lnTo>
                  <a:pt x="289801" y="184150"/>
                </a:lnTo>
                <a:lnTo>
                  <a:pt x="290753" y="185420"/>
                </a:lnTo>
                <a:lnTo>
                  <a:pt x="291693" y="185420"/>
                </a:lnTo>
                <a:lnTo>
                  <a:pt x="292239" y="186690"/>
                </a:lnTo>
                <a:lnTo>
                  <a:pt x="294970" y="186690"/>
                </a:lnTo>
                <a:lnTo>
                  <a:pt x="295681" y="187960"/>
                </a:lnTo>
                <a:lnTo>
                  <a:pt x="330288" y="187960"/>
                </a:lnTo>
                <a:lnTo>
                  <a:pt x="332790" y="185420"/>
                </a:lnTo>
                <a:lnTo>
                  <a:pt x="341731" y="171450"/>
                </a:lnTo>
                <a:lnTo>
                  <a:pt x="309803" y="171450"/>
                </a:lnTo>
                <a:lnTo>
                  <a:pt x="314879" y="162560"/>
                </a:lnTo>
                <a:lnTo>
                  <a:pt x="296405" y="162560"/>
                </a:lnTo>
                <a:lnTo>
                  <a:pt x="290205" y="149860"/>
                </a:lnTo>
                <a:close/>
              </a:path>
              <a:path w="467994" h="295910">
                <a:moveTo>
                  <a:pt x="46799" y="116840"/>
                </a:moveTo>
                <a:lnTo>
                  <a:pt x="31203" y="116840"/>
                </a:lnTo>
                <a:lnTo>
                  <a:pt x="31203" y="171450"/>
                </a:lnTo>
                <a:lnTo>
                  <a:pt x="46799" y="171450"/>
                </a:lnTo>
                <a:lnTo>
                  <a:pt x="46799" y="116840"/>
                </a:lnTo>
                <a:close/>
              </a:path>
              <a:path w="467994" h="295910">
                <a:moveTo>
                  <a:pt x="100914" y="107950"/>
                </a:moveTo>
                <a:lnTo>
                  <a:pt x="94983" y="111760"/>
                </a:lnTo>
                <a:lnTo>
                  <a:pt x="93599" y="114300"/>
                </a:lnTo>
                <a:lnTo>
                  <a:pt x="93599" y="171450"/>
                </a:lnTo>
                <a:lnTo>
                  <a:pt x="109194" y="171450"/>
                </a:lnTo>
                <a:lnTo>
                  <a:pt x="109194" y="144780"/>
                </a:lnTo>
                <a:lnTo>
                  <a:pt x="128006" y="144780"/>
                </a:lnTo>
                <a:lnTo>
                  <a:pt x="105727" y="109220"/>
                </a:lnTo>
                <a:lnTo>
                  <a:pt x="100914" y="107950"/>
                </a:lnTo>
                <a:close/>
              </a:path>
              <a:path w="467994" h="295910">
                <a:moveTo>
                  <a:pt x="131528" y="93980"/>
                </a:moveTo>
                <a:lnTo>
                  <a:pt x="108953" y="93980"/>
                </a:lnTo>
                <a:lnTo>
                  <a:pt x="115443" y="97790"/>
                </a:lnTo>
                <a:lnTo>
                  <a:pt x="119481" y="104140"/>
                </a:lnTo>
                <a:lnTo>
                  <a:pt x="158191" y="171450"/>
                </a:lnTo>
                <a:lnTo>
                  <a:pt x="184258" y="171450"/>
                </a:lnTo>
                <a:lnTo>
                  <a:pt x="188679" y="162560"/>
                </a:lnTo>
                <a:lnTo>
                  <a:pt x="171602" y="162560"/>
                </a:lnTo>
                <a:lnTo>
                  <a:pt x="164630" y="148590"/>
                </a:lnTo>
                <a:lnTo>
                  <a:pt x="171531" y="133350"/>
                </a:lnTo>
                <a:lnTo>
                  <a:pt x="154254" y="133350"/>
                </a:lnTo>
                <a:lnTo>
                  <a:pt x="132753" y="95250"/>
                </a:lnTo>
                <a:lnTo>
                  <a:pt x="131528" y="93980"/>
                </a:lnTo>
                <a:close/>
              </a:path>
              <a:path w="467994" h="295910">
                <a:moveTo>
                  <a:pt x="265671" y="107950"/>
                </a:moveTo>
                <a:lnTo>
                  <a:pt x="259079" y="111760"/>
                </a:lnTo>
                <a:lnTo>
                  <a:pt x="257365" y="114300"/>
                </a:lnTo>
                <a:lnTo>
                  <a:pt x="257403" y="171450"/>
                </a:lnTo>
                <a:lnTo>
                  <a:pt x="272999" y="171450"/>
                </a:lnTo>
                <a:lnTo>
                  <a:pt x="272999" y="149860"/>
                </a:lnTo>
                <a:lnTo>
                  <a:pt x="290205" y="149860"/>
                </a:lnTo>
                <a:lnTo>
                  <a:pt x="272224" y="113030"/>
                </a:lnTo>
                <a:lnTo>
                  <a:pt x="270344" y="109220"/>
                </a:lnTo>
                <a:lnTo>
                  <a:pt x="265671" y="107950"/>
                </a:lnTo>
                <a:close/>
              </a:path>
              <a:path w="467994" h="295910">
                <a:moveTo>
                  <a:pt x="370903" y="109220"/>
                </a:moveTo>
                <a:lnTo>
                  <a:pt x="363905" y="109220"/>
                </a:lnTo>
                <a:lnTo>
                  <a:pt x="361416" y="110490"/>
                </a:lnTo>
                <a:lnTo>
                  <a:pt x="323278" y="171450"/>
                </a:lnTo>
                <a:lnTo>
                  <a:pt x="341731" y="171450"/>
                </a:lnTo>
                <a:lnTo>
                  <a:pt x="358800" y="144780"/>
                </a:lnTo>
                <a:lnTo>
                  <a:pt x="374396" y="144780"/>
                </a:lnTo>
                <a:lnTo>
                  <a:pt x="374396" y="113030"/>
                </a:lnTo>
                <a:lnTo>
                  <a:pt x="370903" y="109220"/>
                </a:lnTo>
                <a:close/>
              </a:path>
              <a:path w="467994" h="295910">
                <a:moveTo>
                  <a:pt x="436803" y="116840"/>
                </a:moveTo>
                <a:lnTo>
                  <a:pt x="421195" y="116840"/>
                </a:lnTo>
                <a:lnTo>
                  <a:pt x="421195" y="171450"/>
                </a:lnTo>
                <a:lnTo>
                  <a:pt x="436803" y="171450"/>
                </a:lnTo>
                <a:lnTo>
                  <a:pt x="436803" y="116840"/>
                </a:lnTo>
                <a:close/>
              </a:path>
              <a:path w="467994" h="295910">
                <a:moveTo>
                  <a:pt x="459347" y="93980"/>
                </a:moveTo>
                <a:lnTo>
                  <a:pt x="428993" y="93980"/>
                </a:lnTo>
                <a:lnTo>
                  <a:pt x="438104" y="95250"/>
                </a:lnTo>
                <a:lnTo>
                  <a:pt x="445544" y="100330"/>
                </a:lnTo>
                <a:lnTo>
                  <a:pt x="450560" y="107950"/>
                </a:lnTo>
                <a:lnTo>
                  <a:pt x="452399" y="116840"/>
                </a:lnTo>
                <a:lnTo>
                  <a:pt x="452399" y="171450"/>
                </a:lnTo>
                <a:lnTo>
                  <a:pt x="467995" y="171450"/>
                </a:lnTo>
                <a:lnTo>
                  <a:pt x="467995" y="116840"/>
                </a:lnTo>
                <a:lnTo>
                  <a:pt x="464919" y="101600"/>
                </a:lnTo>
                <a:lnTo>
                  <a:pt x="459347" y="93980"/>
                </a:lnTo>
                <a:close/>
              </a:path>
              <a:path w="467994" h="295910">
                <a:moveTo>
                  <a:pt x="207111" y="109220"/>
                </a:moveTo>
                <a:lnTo>
                  <a:pt x="199847" y="109220"/>
                </a:lnTo>
                <a:lnTo>
                  <a:pt x="197142" y="110490"/>
                </a:lnTo>
                <a:lnTo>
                  <a:pt x="171602" y="162560"/>
                </a:lnTo>
                <a:lnTo>
                  <a:pt x="188679" y="162560"/>
                </a:lnTo>
                <a:lnTo>
                  <a:pt x="194995" y="149860"/>
                </a:lnTo>
                <a:lnTo>
                  <a:pt x="210604" y="149860"/>
                </a:lnTo>
                <a:lnTo>
                  <a:pt x="210604" y="113030"/>
                </a:lnTo>
                <a:lnTo>
                  <a:pt x="207111" y="109220"/>
                </a:lnTo>
                <a:close/>
              </a:path>
              <a:path w="467994" h="295910">
                <a:moveTo>
                  <a:pt x="294102" y="93980"/>
                </a:moveTo>
                <a:lnTo>
                  <a:pt x="271551" y="93980"/>
                </a:lnTo>
                <a:lnTo>
                  <a:pt x="279311" y="97790"/>
                </a:lnTo>
                <a:lnTo>
                  <a:pt x="283679" y="105410"/>
                </a:lnTo>
                <a:lnTo>
                  <a:pt x="303352" y="148590"/>
                </a:lnTo>
                <a:lnTo>
                  <a:pt x="296405" y="162560"/>
                </a:lnTo>
                <a:lnTo>
                  <a:pt x="314879" y="162560"/>
                </a:lnTo>
                <a:lnTo>
                  <a:pt x="331556" y="133350"/>
                </a:lnTo>
                <a:lnTo>
                  <a:pt x="313690" y="133350"/>
                </a:lnTo>
                <a:lnTo>
                  <a:pt x="297484" y="97790"/>
                </a:lnTo>
                <a:lnTo>
                  <a:pt x="297141" y="97790"/>
                </a:lnTo>
                <a:lnTo>
                  <a:pt x="294102" y="93980"/>
                </a:lnTo>
                <a:close/>
              </a:path>
              <a:path w="467994" h="295910">
                <a:moveTo>
                  <a:pt x="78003" y="93980"/>
                </a:moveTo>
                <a:lnTo>
                  <a:pt x="62395" y="93980"/>
                </a:lnTo>
                <a:lnTo>
                  <a:pt x="62395" y="156210"/>
                </a:lnTo>
                <a:lnTo>
                  <a:pt x="78003" y="156210"/>
                </a:lnTo>
                <a:lnTo>
                  <a:pt x="78003" y="93980"/>
                </a:lnTo>
                <a:close/>
              </a:path>
              <a:path w="467994" h="295910">
                <a:moveTo>
                  <a:pt x="241795" y="93980"/>
                </a:moveTo>
                <a:lnTo>
                  <a:pt x="226199" y="93980"/>
                </a:lnTo>
                <a:lnTo>
                  <a:pt x="226199" y="156210"/>
                </a:lnTo>
                <a:lnTo>
                  <a:pt x="241795" y="156210"/>
                </a:lnTo>
                <a:lnTo>
                  <a:pt x="241795" y="93980"/>
                </a:lnTo>
                <a:close/>
              </a:path>
              <a:path w="467994" h="295910">
                <a:moveTo>
                  <a:pt x="405599" y="93980"/>
                </a:moveTo>
                <a:lnTo>
                  <a:pt x="390004" y="93980"/>
                </a:lnTo>
                <a:lnTo>
                  <a:pt x="390004" y="156210"/>
                </a:lnTo>
                <a:lnTo>
                  <a:pt x="405599" y="156210"/>
                </a:lnTo>
                <a:lnTo>
                  <a:pt x="405599" y="93980"/>
                </a:lnTo>
                <a:close/>
              </a:path>
              <a:path w="467994" h="295910">
                <a:moveTo>
                  <a:pt x="233997" y="0"/>
                </a:moveTo>
                <a:lnTo>
                  <a:pt x="218816" y="3810"/>
                </a:lnTo>
                <a:lnTo>
                  <a:pt x="206419" y="11430"/>
                </a:lnTo>
                <a:lnTo>
                  <a:pt x="198060" y="24130"/>
                </a:lnTo>
                <a:lnTo>
                  <a:pt x="194995" y="39370"/>
                </a:lnTo>
                <a:lnTo>
                  <a:pt x="195033" y="63500"/>
                </a:lnTo>
                <a:lnTo>
                  <a:pt x="197853" y="71120"/>
                </a:lnTo>
                <a:lnTo>
                  <a:pt x="203034" y="78740"/>
                </a:lnTo>
                <a:lnTo>
                  <a:pt x="193722" y="80010"/>
                </a:lnTo>
                <a:lnTo>
                  <a:pt x="185112" y="82550"/>
                </a:lnTo>
                <a:lnTo>
                  <a:pt x="177563" y="88900"/>
                </a:lnTo>
                <a:lnTo>
                  <a:pt x="171437" y="95250"/>
                </a:lnTo>
                <a:lnTo>
                  <a:pt x="171208" y="95250"/>
                </a:lnTo>
                <a:lnTo>
                  <a:pt x="170827" y="96520"/>
                </a:lnTo>
                <a:lnTo>
                  <a:pt x="154254" y="133350"/>
                </a:lnTo>
                <a:lnTo>
                  <a:pt x="171531" y="133350"/>
                </a:lnTo>
                <a:lnTo>
                  <a:pt x="184759" y="104140"/>
                </a:lnTo>
                <a:lnTo>
                  <a:pt x="189141" y="97790"/>
                </a:lnTo>
                <a:lnTo>
                  <a:pt x="196278" y="93980"/>
                </a:lnTo>
                <a:lnTo>
                  <a:pt x="294102" y="93980"/>
                </a:lnTo>
                <a:lnTo>
                  <a:pt x="291062" y="90170"/>
                </a:lnTo>
                <a:lnTo>
                  <a:pt x="283416" y="83820"/>
                </a:lnTo>
                <a:lnTo>
                  <a:pt x="274574" y="80010"/>
                </a:lnTo>
                <a:lnTo>
                  <a:pt x="264909" y="78740"/>
                </a:lnTo>
                <a:lnTo>
                  <a:pt x="233997" y="78740"/>
                </a:lnTo>
                <a:lnTo>
                  <a:pt x="224893" y="76200"/>
                </a:lnTo>
                <a:lnTo>
                  <a:pt x="217457" y="71120"/>
                </a:lnTo>
                <a:lnTo>
                  <a:pt x="212443" y="63500"/>
                </a:lnTo>
                <a:lnTo>
                  <a:pt x="210604" y="54610"/>
                </a:lnTo>
                <a:lnTo>
                  <a:pt x="210604" y="39370"/>
                </a:lnTo>
                <a:lnTo>
                  <a:pt x="212443" y="30480"/>
                </a:lnTo>
                <a:lnTo>
                  <a:pt x="217457" y="22860"/>
                </a:lnTo>
                <a:lnTo>
                  <a:pt x="224893" y="17780"/>
                </a:lnTo>
                <a:lnTo>
                  <a:pt x="233997" y="15240"/>
                </a:lnTo>
                <a:lnTo>
                  <a:pt x="264083" y="15240"/>
                </a:lnTo>
                <a:lnTo>
                  <a:pt x="261575" y="11430"/>
                </a:lnTo>
                <a:lnTo>
                  <a:pt x="249178" y="3810"/>
                </a:lnTo>
                <a:lnTo>
                  <a:pt x="233997" y="0"/>
                </a:lnTo>
                <a:close/>
              </a:path>
              <a:path w="467994" h="295910">
                <a:moveTo>
                  <a:pt x="397802" y="0"/>
                </a:moveTo>
                <a:lnTo>
                  <a:pt x="382621" y="3810"/>
                </a:lnTo>
                <a:lnTo>
                  <a:pt x="370224" y="11430"/>
                </a:lnTo>
                <a:lnTo>
                  <a:pt x="361865" y="24130"/>
                </a:lnTo>
                <a:lnTo>
                  <a:pt x="358800" y="39370"/>
                </a:lnTo>
                <a:lnTo>
                  <a:pt x="358825" y="63500"/>
                </a:lnTo>
                <a:lnTo>
                  <a:pt x="361657" y="71120"/>
                </a:lnTo>
                <a:lnTo>
                  <a:pt x="366839" y="78740"/>
                </a:lnTo>
                <a:lnTo>
                  <a:pt x="357397" y="80010"/>
                </a:lnTo>
                <a:lnTo>
                  <a:pt x="348689" y="82550"/>
                </a:lnTo>
                <a:lnTo>
                  <a:pt x="341084" y="88900"/>
                </a:lnTo>
                <a:lnTo>
                  <a:pt x="334949" y="96520"/>
                </a:lnTo>
                <a:lnTo>
                  <a:pt x="313690" y="133350"/>
                </a:lnTo>
                <a:lnTo>
                  <a:pt x="331556" y="133350"/>
                </a:lnTo>
                <a:lnTo>
                  <a:pt x="348234" y="104140"/>
                </a:lnTo>
                <a:lnTo>
                  <a:pt x="352247" y="97790"/>
                </a:lnTo>
                <a:lnTo>
                  <a:pt x="358863" y="93980"/>
                </a:lnTo>
                <a:lnTo>
                  <a:pt x="459347" y="93980"/>
                </a:lnTo>
                <a:lnTo>
                  <a:pt x="456561" y="90170"/>
                </a:lnTo>
                <a:lnTo>
                  <a:pt x="444170" y="81280"/>
                </a:lnTo>
                <a:lnTo>
                  <a:pt x="428993" y="78740"/>
                </a:lnTo>
                <a:lnTo>
                  <a:pt x="397802" y="78740"/>
                </a:lnTo>
                <a:lnTo>
                  <a:pt x="388690" y="76200"/>
                </a:lnTo>
                <a:lnTo>
                  <a:pt x="381250" y="71120"/>
                </a:lnTo>
                <a:lnTo>
                  <a:pt x="376235" y="63500"/>
                </a:lnTo>
                <a:lnTo>
                  <a:pt x="374396" y="54610"/>
                </a:lnTo>
                <a:lnTo>
                  <a:pt x="374396" y="39370"/>
                </a:lnTo>
                <a:lnTo>
                  <a:pt x="376235" y="30480"/>
                </a:lnTo>
                <a:lnTo>
                  <a:pt x="381250" y="22860"/>
                </a:lnTo>
                <a:lnTo>
                  <a:pt x="388690" y="17780"/>
                </a:lnTo>
                <a:lnTo>
                  <a:pt x="397802" y="15240"/>
                </a:lnTo>
                <a:lnTo>
                  <a:pt x="427887" y="15240"/>
                </a:lnTo>
                <a:lnTo>
                  <a:pt x="425380" y="11430"/>
                </a:lnTo>
                <a:lnTo>
                  <a:pt x="412982" y="3810"/>
                </a:lnTo>
                <a:lnTo>
                  <a:pt x="397802" y="0"/>
                </a:lnTo>
                <a:close/>
              </a:path>
              <a:path w="467994" h="295910">
                <a:moveTo>
                  <a:pt x="70205" y="0"/>
                </a:moveTo>
                <a:lnTo>
                  <a:pt x="55024" y="3810"/>
                </a:lnTo>
                <a:lnTo>
                  <a:pt x="42627" y="11430"/>
                </a:lnTo>
                <a:lnTo>
                  <a:pt x="34268" y="24130"/>
                </a:lnTo>
                <a:lnTo>
                  <a:pt x="31203" y="39370"/>
                </a:lnTo>
                <a:lnTo>
                  <a:pt x="31229" y="63500"/>
                </a:lnTo>
                <a:lnTo>
                  <a:pt x="34036" y="71120"/>
                </a:lnTo>
                <a:lnTo>
                  <a:pt x="39204" y="78740"/>
                </a:lnTo>
                <a:lnTo>
                  <a:pt x="70205" y="78740"/>
                </a:lnTo>
                <a:lnTo>
                  <a:pt x="61094" y="76200"/>
                </a:lnTo>
                <a:lnTo>
                  <a:pt x="53654" y="71120"/>
                </a:lnTo>
                <a:lnTo>
                  <a:pt x="48638" y="63500"/>
                </a:lnTo>
                <a:lnTo>
                  <a:pt x="46799" y="54610"/>
                </a:lnTo>
                <a:lnTo>
                  <a:pt x="46799" y="39370"/>
                </a:lnTo>
                <a:lnTo>
                  <a:pt x="48638" y="30480"/>
                </a:lnTo>
                <a:lnTo>
                  <a:pt x="53654" y="22860"/>
                </a:lnTo>
                <a:lnTo>
                  <a:pt x="61094" y="17780"/>
                </a:lnTo>
                <a:lnTo>
                  <a:pt x="70205" y="15240"/>
                </a:lnTo>
                <a:lnTo>
                  <a:pt x="100283" y="15240"/>
                </a:lnTo>
                <a:lnTo>
                  <a:pt x="97777" y="11430"/>
                </a:lnTo>
                <a:lnTo>
                  <a:pt x="85384" y="3810"/>
                </a:lnTo>
                <a:lnTo>
                  <a:pt x="70205" y="0"/>
                </a:lnTo>
                <a:close/>
              </a:path>
              <a:path w="467994" h="295910">
                <a:moveTo>
                  <a:pt x="264083" y="15240"/>
                </a:moveTo>
                <a:lnTo>
                  <a:pt x="233997" y="15240"/>
                </a:lnTo>
                <a:lnTo>
                  <a:pt x="243108" y="17780"/>
                </a:lnTo>
                <a:lnTo>
                  <a:pt x="250548" y="22860"/>
                </a:lnTo>
                <a:lnTo>
                  <a:pt x="255564" y="30480"/>
                </a:lnTo>
                <a:lnTo>
                  <a:pt x="257403" y="39370"/>
                </a:lnTo>
                <a:lnTo>
                  <a:pt x="257403" y="54610"/>
                </a:lnTo>
                <a:lnTo>
                  <a:pt x="255564" y="63500"/>
                </a:lnTo>
                <a:lnTo>
                  <a:pt x="250548" y="71120"/>
                </a:lnTo>
                <a:lnTo>
                  <a:pt x="243108" y="76200"/>
                </a:lnTo>
                <a:lnTo>
                  <a:pt x="233997" y="78740"/>
                </a:lnTo>
                <a:lnTo>
                  <a:pt x="264909" y="78740"/>
                </a:lnTo>
                <a:lnTo>
                  <a:pt x="270116" y="71120"/>
                </a:lnTo>
                <a:lnTo>
                  <a:pt x="272973" y="63500"/>
                </a:lnTo>
                <a:lnTo>
                  <a:pt x="272999" y="39370"/>
                </a:lnTo>
                <a:lnTo>
                  <a:pt x="269934" y="24130"/>
                </a:lnTo>
                <a:lnTo>
                  <a:pt x="264083" y="15240"/>
                </a:lnTo>
                <a:close/>
              </a:path>
              <a:path w="467994" h="295910">
                <a:moveTo>
                  <a:pt x="427887" y="15240"/>
                </a:moveTo>
                <a:lnTo>
                  <a:pt x="397802" y="15240"/>
                </a:lnTo>
                <a:lnTo>
                  <a:pt x="406906" y="17780"/>
                </a:lnTo>
                <a:lnTo>
                  <a:pt x="414342" y="22860"/>
                </a:lnTo>
                <a:lnTo>
                  <a:pt x="419356" y="30480"/>
                </a:lnTo>
                <a:lnTo>
                  <a:pt x="421195" y="39370"/>
                </a:lnTo>
                <a:lnTo>
                  <a:pt x="421195" y="54610"/>
                </a:lnTo>
                <a:lnTo>
                  <a:pt x="419356" y="63500"/>
                </a:lnTo>
                <a:lnTo>
                  <a:pt x="414342" y="71120"/>
                </a:lnTo>
                <a:lnTo>
                  <a:pt x="406906" y="76200"/>
                </a:lnTo>
                <a:lnTo>
                  <a:pt x="397802" y="78740"/>
                </a:lnTo>
                <a:lnTo>
                  <a:pt x="428802" y="78740"/>
                </a:lnTo>
                <a:lnTo>
                  <a:pt x="433959" y="71120"/>
                </a:lnTo>
                <a:lnTo>
                  <a:pt x="436765" y="63500"/>
                </a:lnTo>
                <a:lnTo>
                  <a:pt x="436803" y="39370"/>
                </a:lnTo>
                <a:lnTo>
                  <a:pt x="433738" y="24130"/>
                </a:lnTo>
                <a:lnTo>
                  <a:pt x="427887" y="1524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798" y="4224617"/>
            <a:ext cx="468630" cy="241935"/>
          </a:xfrm>
          <a:custGeom>
            <a:avLst/>
            <a:gdLst/>
            <a:ahLst/>
            <a:cxnLst/>
            <a:rect l="l" t="t" r="r" b="b"/>
            <a:pathLst>
              <a:path w="468630" h="241935">
                <a:moveTo>
                  <a:pt x="234010" y="0"/>
                </a:moveTo>
                <a:lnTo>
                  <a:pt x="186871" y="4800"/>
                </a:lnTo>
                <a:lnTo>
                  <a:pt x="142967" y="18461"/>
                </a:lnTo>
                <a:lnTo>
                  <a:pt x="103218" y="40062"/>
                </a:lnTo>
                <a:lnTo>
                  <a:pt x="68618" y="68616"/>
                </a:lnTo>
                <a:lnTo>
                  <a:pt x="40046" y="103234"/>
                </a:lnTo>
                <a:lnTo>
                  <a:pt x="18461" y="142962"/>
                </a:lnTo>
                <a:lnTo>
                  <a:pt x="4800" y="186862"/>
                </a:lnTo>
                <a:lnTo>
                  <a:pt x="0" y="233997"/>
                </a:lnTo>
                <a:lnTo>
                  <a:pt x="0" y="241808"/>
                </a:lnTo>
                <a:lnTo>
                  <a:pt x="15608" y="241808"/>
                </a:lnTo>
                <a:lnTo>
                  <a:pt x="15608" y="233997"/>
                </a:lnTo>
                <a:lnTo>
                  <a:pt x="16931" y="209826"/>
                </a:lnTo>
                <a:lnTo>
                  <a:pt x="20923" y="186021"/>
                </a:lnTo>
                <a:lnTo>
                  <a:pt x="27534" y="162804"/>
                </a:lnTo>
                <a:lnTo>
                  <a:pt x="36715" y="140398"/>
                </a:lnTo>
                <a:lnTo>
                  <a:pt x="448153" y="140398"/>
                </a:lnTo>
                <a:lnTo>
                  <a:pt x="439679" y="124802"/>
                </a:lnTo>
                <a:lnTo>
                  <a:pt x="44983" y="124802"/>
                </a:lnTo>
                <a:lnTo>
                  <a:pt x="54496" y="109826"/>
                </a:lnTo>
                <a:lnTo>
                  <a:pt x="65170" y="95689"/>
                </a:lnTo>
                <a:lnTo>
                  <a:pt x="76948" y="82460"/>
                </a:lnTo>
                <a:lnTo>
                  <a:pt x="89776" y="70205"/>
                </a:lnTo>
                <a:lnTo>
                  <a:pt x="400702" y="70205"/>
                </a:lnTo>
                <a:lnTo>
                  <a:pt x="399391" y="68616"/>
                </a:lnTo>
                <a:lnTo>
                  <a:pt x="382404" y="54597"/>
                </a:lnTo>
                <a:lnTo>
                  <a:pt x="109651" y="54597"/>
                </a:lnTo>
                <a:lnTo>
                  <a:pt x="121563" y="46871"/>
                </a:lnTo>
                <a:lnTo>
                  <a:pt x="133935" y="39941"/>
                </a:lnTo>
                <a:lnTo>
                  <a:pt x="146729" y="33830"/>
                </a:lnTo>
                <a:lnTo>
                  <a:pt x="159905" y="28562"/>
                </a:lnTo>
                <a:lnTo>
                  <a:pt x="179214" y="28562"/>
                </a:lnTo>
                <a:lnTo>
                  <a:pt x="181216" y="25920"/>
                </a:lnTo>
                <a:lnTo>
                  <a:pt x="226237" y="15773"/>
                </a:lnTo>
                <a:lnTo>
                  <a:pt x="316406" y="15773"/>
                </a:lnTo>
                <a:lnTo>
                  <a:pt x="281144" y="4800"/>
                </a:lnTo>
                <a:lnTo>
                  <a:pt x="234010" y="0"/>
                </a:lnTo>
                <a:close/>
              </a:path>
              <a:path w="468630" h="241935">
                <a:moveTo>
                  <a:pt x="448153" y="140398"/>
                </a:moveTo>
                <a:lnTo>
                  <a:pt x="431330" y="140398"/>
                </a:lnTo>
                <a:lnTo>
                  <a:pt x="440509" y="162837"/>
                </a:lnTo>
                <a:lnTo>
                  <a:pt x="447103" y="186026"/>
                </a:lnTo>
                <a:lnTo>
                  <a:pt x="451086" y="209828"/>
                </a:lnTo>
                <a:lnTo>
                  <a:pt x="452399" y="233997"/>
                </a:lnTo>
                <a:lnTo>
                  <a:pt x="452399" y="241808"/>
                </a:lnTo>
                <a:lnTo>
                  <a:pt x="468007" y="241808"/>
                </a:lnTo>
                <a:lnTo>
                  <a:pt x="468007" y="233997"/>
                </a:lnTo>
                <a:lnTo>
                  <a:pt x="463207" y="186862"/>
                </a:lnTo>
                <a:lnTo>
                  <a:pt x="449546" y="142962"/>
                </a:lnTo>
                <a:lnTo>
                  <a:pt x="448153" y="140398"/>
                </a:lnTo>
                <a:close/>
              </a:path>
              <a:path w="468630" h="241935">
                <a:moveTo>
                  <a:pt x="124256" y="140398"/>
                </a:moveTo>
                <a:lnTo>
                  <a:pt x="108153" y="140398"/>
                </a:lnTo>
                <a:lnTo>
                  <a:pt x="106210" y="148432"/>
                </a:lnTo>
                <a:lnTo>
                  <a:pt x="104678" y="155321"/>
                </a:lnTo>
                <a:lnTo>
                  <a:pt x="103193" y="162837"/>
                </a:lnTo>
                <a:lnTo>
                  <a:pt x="101917" y="170395"/>
                </a:lnTo>
                <a:lnTo>
                  <a:pt x="117322" y="172808"/>
                </a:lnTo>
                <a:lnTo>
                  <a:pt x="118736" y="164631"/>
                </a:lnTo>
                <a:lnTo>
                  <a:pt x="120361" y="156513"/>
                </a:lnTo>
                <a:lnTo>
                  <a:pt x="122203" y="148427"/>
                </a:lnTo>
                <a:lnTo>
                  <a:pt x="124256" y="140398"/>
                </a:lnTo>
                <a:close/>
              </a:path>
              <a:path w="468630" h="241935">
                <a:moveTo>
                  <a:pt x="360273" y="140398"/>
                </a:moveTo>
                <a:lnTo>
                  <a:pt x="344131" y="140398"/>
                </a:lnTo>
                <a:lnTo>
                  <a:pt x="346197" y="148432"/>
                </a:lnTo>
                <a:lnTo>
                  <a:pt x="348047" y="156513"/>
                </a:lnTo>
                <a:lnTo>
                  <a:pt x="349683" y="164639"/>
                </a:lnTo>
                <a:lnTo>
                  <a:pt x="351104" y="172796"/>
                </a:lnTo>
                <a:lnTo>
                  <a:pt x="366509" y="170408"/>
                </a:lnTo>
                <a:lnTo>
                  <a:pt x="365214" y="162804"/>
                </a:lnTo>
                <a:lnTo>
                  <a:pt x="363724" y="155317"/>
                </a:lnTo>
                <a:lnTo>
                  <a:pt x="362062" y="147841"/>
                </a:lnTo>
                <a:lnTo>
                  <a:pt x="360273" y="140398"/>
                </a:lnTo>
                <a:close/>
              </a:path>
              <a:path w="468630" h="241935">
                <a:moveTo>
                  <a:pt x="241808" y="140398"/>
                </a:moveTo>
                <a:lnTo>
                  <a:pt x="226199" y="140398"/>
                </a:lnTo>
                <a:lnTo>
                  <a:pt x="226199" y="156006"/>
                </a:lnTo>
                <a:lnTo>
                  <a:pt x="241808" y="156006"/>
                </a:lnTo>
                <a:lnTo>
                  <a:pt x="241808" y="140398"/>
                </a:lnTo>
                <a:close/>
              </a:path>
              <a:path w="468630" h="241935">
                <a:moveTo>
                  <a:pt x="152247" y="70205"/>
                </a:moveTo>
                <a:lnTo>
                  <a:pt x="134442" y="70205"/>
                </a:lnTo>
                <a:lnTo>
                  <a:pt x="128040" y="83479"/>
                </a:lnTo>
                <a:lnTo>
                  <a:pt x="122234" y="97018"/>
                </a:lnTo>
                <a:lnTo>
                  <a:pt x="117032" y="110799"/>
                </a:lnTo>
                <a:lnTo>
                  <a:pt x="112445" y="124802"/>
                </a:lnTo>
                <a:lnTo>
                  <a:pt x="128841" y="124802"/>
                </a:lnTo>
                <a:lnTo>
                  <a:pt x="133733" y="110749"/>
                </a:lnTo>
                <a:lnTo>
                  <a:pt x="139270" y="96951"/>
                </a:lnTo>
                <a:lnTo>
                  <a:pt x="145444" y="83429"/>
                </a:lnTo>
                <a:lnTo>
                  <a:pt x="152247" y="70205"/>
                </a:lnTo>
                <a:close/>
              </a:path>
              <a:path w="468630" h="241935">
                <a:moveTo>
                  <a:pt x="241808" y="70205"/>
                </a:moveTo>
                <a:lnTo>
                  <a:pt x="226199" y="70205"/>
                </a:lnTo>
                <a:lnTo>
                  <a:pt x="226199" y="124802"/>
                </a:lnTo>
                <a:lnTo>
                  <a:pt x="241808" y="124802"/>
                </a:lnTo>
                <a:lnTo>
                  <a:pt x="241808" y="70205"/>
                </a:lnTo>
                <a:close/>
              </a:path>
              <a:path w="468630" h="241935">
                <a:moveTo>
                  <a:pt x="333933" y="70205"/>
                </a:moveTo>
                <a:lnTo>
                  <a:pt x="316128" y="70205"/>
                </a:lnTo>
                <a:lnTo>
                  <a:pt x="322960" y="83479"/>
                </a:lnTo>
                <a:lnTo>
                  <a:pt x="329139" y="97018"/>
                </a:lnTo>
                <a:lnTo>
                  <a:pt x="334664" y="110799"/>
                </a:lnTo>
                <a:lnTo>
                  <a:pt x="339534" y="124802"/>
                </a:lnTo>
                <a:lnTo>
                  <a:pt x="355942" y="124802"/>
                </a:lnTo>
                <a:lnTo>
                  <a:pt x="351329" y="110749"/>
                </a:lnTo>
                <a:lnTo>
                  <a:pt x="346114" y="96951"/>
                </a:lnTo>
                <a:lnTo>
                  <a:pt x="340311" y="83429"/>
                </a:lnTo>
                <a:lnTo>
                  <a:pt x="333933" y="70205"/>
                </a:lnTo>
                <a:close/>
              </a:path>
              <a:path w="468630" h="241935">
                <a:moveTo>
                  <a:pt x="400702" y="70205"/>
                </a:moveTo>
                <a:lnTo>
                  <a:pt x="378231" y="70205"/>
                </a:lnTo>
                <a:lnTo>
                  <a:pt x="391059" y="82460"/>
                </a:lnTo>
                <a:lnTo>
                  <a:pt x="402837" y="95689"/>
                </a:lnTo>
                <a:lnTo>
                  <a:pt x="413510" y="109826"/>
                </a:lnTo>
                <a:lnTo>
                  <a:pt x="423024" y="124802"/>
                </a:lnTo>
                <a:lnTo>
                  <a:pt x="439679" y="124802"/>
                </a:lnTo>
                <a:lnTo>
                  <a:pt x="427961" y="103234"/>
                </a:lnTo>
                <a:lnTo>
                  <a:pt x="400702" y="70205"/>
                </a:lnTo>
                <a:close/>
              </a:path>
              <a:path w="468630" h="241935">
                <a:moveTo>
                  <a:pt x="179214" y="28562"/>
                </a:moveTo>
                <a:lnTo>
                  <a:pt x="159905" y="28562"/>
                </a:lnTo>
                <a:lnTo>
                  <a:pt x="155396" y="35052"/>
                </a:lnTo>
                <a:lnTo>
                  <a:pt x="151136" y="41471"/>
                </a:lnTo>
                <a:lnTo>
                  <a:pt x="147022" y="47986"/>
                </a:lnTo>
                <a:lnTo>
                  <a:pt x="143065" y="54597"/>
                </a:lnTo>
                <a:lnTo>
                  <a:pt x="161302" y="54597"/>
                </a:lnTo>
                <a:lnTo>
                  <a:pt x="166221" y="46871"/>
                </a:lnTo>
                <a:lnTo>
                  <a:pt x="170893" y="39941"/>
                </a:lnTo>
                <a:lnTo>
                  <a:pt x="175942" y="32880"/>
                </a:lnTo>
                <a:lnTo>
                  <a:pt x="179214" y="28562"/>
                </a:lnTo>
                <a:close/>
              </a:path>
              <a:path w="468630" h="241935">
                <a:moveTo>
                  <a:pt x="316406" y="15773"/>
                </a:moveTo>
                <a:lnTo>
                  <a:pt x="226237" y="15773"/>
                </a:lnTo>
                <a:lnTo>
                  <a:pt x="226237" y="54597"/>
                </a:lnTo>
                <a:lnTo>
                  <a:pt x="241808" y="54597"/>
                </a:lnTo>
                <a:lnTo>
                  <a:pt x="241808" y="15798"/>
                </a:lnTo>
                <a:lnTo>
                  <a:pt x="316488" y="15798"/>
                </a:lnTo>
                <a:close/>
              </a:path>
              <a:path w="468630" h="241935">
                <a:moveTo>
                  <a:pt x="316488" y="15798"/>
                </a:moveTo>
                <a:lnTo>
                  <a:pt x="241808" y="15798"/>
                </a:lnTo>
                <a:lnTo>
                  <a:pt x="252336" y="16424"/>
                </a:lnTo>
                <a:lnTo>
                  <a:pt x="262820" y="17559"/>
                </a:lnTo>
                <a:lnTo>
                  <a:pt x="297571" y="40062"/>
                </a:lnTo>
                <a:lnTo>
                  <a:pt x="307086" y="54597"/>
                </a:lnTo>
                <a:lnTo>
                  <a:pt x="325323" y="54597"/>
                </a:lnTo>
                <a:lnTo>
                  <a:pt x="321345" y="47948"/>
                </a:lnTo>
                <a:lnTo>
                  <a:pt x="317211" y="41394"/>
                </a:lnTo>
                <a:lnTo>
                  <a:pt x="312918" y="34932"/>
                </a:lnTo>
                <a:lnTo>
                  <a:pt x="308584" y="28727"/>
                </a:lnTo>
                <a:lnTo>
                  <a:pt x="343940" y="28727"/>
                </a:lnTo>
                <a:lnTo>
                  <a:pt x="325045" y="18461"/>
                </a:lnTo>
                <a:lnTo>
                  <a:pt x="316488" y="15798"/>
                </a:lnTo>
                <a:close/>
              </a:path>
              <a:path w="468630" h="241935">
                <a:moveTo>
                  <a:pt x="343940" y="28727"/>
                </a:moveTo>
                <a:lnTo>
                  <a:pt x="308584" y="28727"/>
                </a:lnTo>
                <a:lnTo>
                  <a:pt x="321631" y="33984"/>
                </a:lnTo>
                <a:lnTo>
                  <a:pt x="334303" y="40062"/>
                </a:lnTo>
                <a:lnTo>
                  <a:pt x="346558" y="46940"/>
                </a:lnTo>
                <a:lnTo>
                  <a:pt x="358355" y="54597"/>
                </a:lnTo>
                <a:lnTo>
                  <a:pt x="382404" y="54597"/>
                </a:lnTo>
                <a:lnTo>
                  <a:pt x="364773" y="40046"/>
                </a:lnTo>
                <a:lnTo>
                  <a:pt x="343940" y="28727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600" y="443520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595" y="0"/>
                </a:lnTo>
                <a:lnTo>
                  <a:pt x="155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1804" y="443520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595" y="0"/>
                </a:lnTo>
                <a:lnTo>
                  <a:pt x="155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2202" y="443520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595" y="0"/>
                </a:lnTo>
                <a:lnTo>
                  <a:pt x="155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3406" y="443520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595" y="0"/>
                </a:lnTo>
                <a:lnTo>
                  <a:pt x="155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556" y="5865048"/>
            <a:ext cx="468630" cy="467995"/>
          </a:xfrm>
          <a:custGeom>
            <a:avLst/>
            <a:gdLst/>
            <a:ahLst/>
            <a:cxnLst/>
            <a:rect l="l" t="t" r="r" b="b"/>
            <a:pathLst>
              <a:path w="468630" h="467995">
                <a:moveTo>
                  <a:pt x="351002" y="449999"/>
                </a:moveTo>
                <a:lnTo>
                  <a:pt x="117005" y="449999"/>
                </a:lnTo>
                <a:lnTo>
                  <a:pt x="117005" y="467994"/>
                </a:lnTo>
                <a:lnTo>
                  <a:pt x="351002" y="467994"/>
                </a:lnTo>
                <a:lnTo>
                  <a:pt x="351002" y="449999"/>
                </a:lnTo>
                <a:close/>
              </a:path>
              <a:path w="468630" h="467995">
                <a:moveTo>
                  <a:pt x="195491" y="359994"/>
                </a:moveTo>
                <a:lnTo>
                  <a:pt x="176517" y="359994"/>
                </a:lnTo>
                <a:lnTo>
                  <a:pt x="146519" y="449999"/>
                </a:lnTo>
                <a:lnTo>
                  <a:pt x="165493" y="449999"/>
                </a:lnTo>
                <a:lnTo>
                  <a:pt x="195491" y="359994"/>
                </a:lnTo>
                <a:close/>
              </a:path>
              <a:path w="468630" h="467995">
                <a:moveTo>
                  <a:pt x="291490" y="359994"/>
                </a:moveTo>
                <a:lnTo>
                  <a:pt x="272516" y="359994"/>
                </a:lnTo>
                <a:lnTo>
                  <a:pt x="302514" y="449999"/>
                </a:lnTo>
                <a:lnTo>
                  <a:pt x="321487" y="449999"/>
                </a:lnTo>
                <a:lnTo>
                  <a:pt x="291490" y="359994"/>
                </a:lnTo>
                <a:close/>
              </a:path>
              <a:path w="468630" h="467995">
                <a:moveTo>
                  <a:pt x="54000" y="0"/>
                </a:moveTo>
                <a:lnTo>
                  <a:pt x="45008" y="0"/>
                </a:lnTo>
                <a:lnTo>
                  <a:pt x="27501" y="3548"/>
                </a:lnTo>
                <a:lnTo>
                  <a:pt x="13203" y="13192"/>
                </a:lnTo>
                <a:lnTo>
                  <a:pt x="3555" y="27489"/>
                </a:lnTo>
                <a:lnTo>
                  <a:pt x="0" y="44996"/>
                </a:lnTo>
                <a:lnTo>
                  <a:pt x="0" y="314998"/>
                </a:lnTo>
                <a:lnTo>
                  <a:pt x="3555" y="332505"/>
                </a:lnTo>
                <a:lnTo>
                  <a:pt x="13203" y="346802"/>
                </a:lnTo>
                <a:lnTo>
                  <a:pt x="27501" y="356446"/>
                </a:lnTo>
                <a:lnTo>
                  <a:pt x="45008" y="359994"/>
                </a:lnTo>
                <a:lnTo>
                  <a:pt x="423011" y="359994"/>
                </a:lnTo>
                <a:lnTo>
                  <a:pt x="440513" y="356446"/>
                </a:lnTo>
                <a:lnTo>
                  <a:pt x="454810" y="346802"/>
                </a:lnTo>
                <a:lnTo>
                  <a:pt x="458052" y="341998"/>
                </a:lnTo>
                <a:lnTo>
                  <a:pt x="45008" y="341998"/>
                </a:lnTo>
                <a:lnTo>
                  <a:pt x="34499" y="339876"/>
                </a:lnTo>
                <a:lnTo>
                  <a:pt x="25917" y="334089"/>
                </a:lnTo>
                <a:lnTo>
                  <a:pt x="20130" y="325506"/>
                </a:lnTo>
                <a:lnTo>
                  <a:pt x="18008" y="314998"/>
                </a:lnTo>
                <a:lnTo>
                  <a:pt x="18008" y="305993"/>
                </a:lnTo>
                <a:lnTo>
                  <a:pt x="468007" y="305993"/>
                </a:lnTo>
                <a:lnTo>
                  <a:pt x="468007" y="287997"/>
                </a:lnTo>
                <a:lnTo>
                  <a:pt x="18008" y="287997"/>
                </a:lnTo>
                <a:lnTo>
                  <a:pt x="18008" y="44996"/>
                </a:lnTo>
                <a:lnTo>
                  <a:pt x="20130" y="34487"/>
                </a:lnTo>
                <a:lnTo>
                  <a:pt x="25917" y="25904"/>
                </a:lnTo>
                <a:lnTo>
                  <a:pt x="34499" y="20117"/>
                </a:lnTo>
                <a:lnTo>
                  <a:pt x="45008" y="17995"/>
                </a:lnTo>
                <a:lnTo>
                  <a:pt x="54000" y="17995"/>
                </a:lnTo>
                <a:lnTo>
                  <a:pt x="54000" y="0"/>
                </a:lnTo>
                <a:close/>
              </a:path>
              <a:path w="468630" h="467995">
                <a:moveTo>
                  <a:pt x="468007" y="305993"/>
                </a:moveTo>
                <a:lnTo>
                  <a:pt x="450011" y="305993"/>
                </a:lnTo>
                <a:lnTo>
                  <a:pt x="450011" y="314998"/>
                </a:lnTo>
                <a:lnTo>
                  <a:pt x="447889" y="325506"/>
                </a:lnTo>
                <a:lnTo>
                  <a:pt x="442102" y="334089"/>
                </a:lnTo>
                <a:lnTo>
                  <a:pt x="433520" y="339876"/>
                </a:lnTo>
                <a:lnTo>
                  <a:pt x="423011" y="341998"/>
                </a:lnTo>
                <a:lnTo>
                  <a:pt x="458052" y="341998"/>
                </a:lnTo>
                <a:lnTo>
                  <a:pt x="464457" y="332505"/>
                </a:lnTo>
                <a:lnTo>
                  <a:pt x="468007" y="314998"/>
                </a:lnTo>
                <a:lnTo>
                  <a:pt x="468007" y="305993"/>
                </a:lnTo>
                <a:close/>
              </a:path>
              <a:path w="468630" h="467995">
                <a:moveTo>
                  <a:pt x="423011" y="0"/>
                </a:moveTo>
                <a:lnTo>
                  <a:pt x="414007" y="0"/>
                </a:lnTo>
                <a:lnTo>
                  <a:pt x="414007" y="17995"/>
                </a:lnTo>
                <a:lnTo>
                  <a:pt x="423011" y="17995"/>
                </a:lnTo>
                <a:lnTo>
                  <a:pt x="433520" y="20117"/>
                </a:lnTo>
                <a:lnTo>
                  <a:pt x="442102" y="25904"/>
                </a:lnTo>
                <a:lnTo>
                  <a:pt x="447889" y="34487"/>
                </a:lnTo>
                <a:lnTo>
                  <a:pt x="450011" y="44996"/>
                </a:lnTo>
                <a:lnTo>
                  <a:pt x="450011" y="287997"/>
                </a:lnTo>
                <a:lnTo>
                  <a:pt x="468007" y="287997"/>
                </a:lnTo>
                <a:lnTo>
                  <a:pt x="468007" y="44996"/>
                </a:lnTo>
                <a:lnTo>
                  <a:pt x="464457" y="27489"/>
                </a:lnTo>
                <a:lnTo>
                  <a:pt x="454810" y="13192"/>
                </a:lnTo>
                <a:lnTo>
                  <a:pt x="440513" y="3548"/>
                </a:lnTo>
                <a:lnTo>
                  <a:pt x="423011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560" y="5793054"/>
            <a:ext cx="324485" cy="342265"/>
          </a:xfrm>
          <a:custGeom>
            <a:avLst/>
            <a:gdLst/>
            <a:ahLst/>
            <a:cxnLst/>
            <a:rect l="l" t="t" r="r" b="b"/>
            <a:pathLst>
              <a:path w="324484" h="342264">
                <a:moveTo>
                  <a:pt x="297002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341998"/>
                </a:lnTo>
                <a:lnTo>
                  <a:pt x="18008" y="341998"/>
                </a:lnTo>
                <a:lnTo>
                  <a:pt x="18008" y="22021"/>
                </a:lnTo>
                <a:lnTo>
                  <a:pt x="22034" y="17995"/>
                </a:lnTo>
                <a:lnTo>
                  <a:pt x="322184" y="17995"/>
                </a:lnTo>
                <a:lnTo>
                  <a:pt x="321880" y="16491"/>
                </a:lnTo>
                <a:lnTo>
                  <a:pt x="316093" y="7908"/>
                </a:lnTo>
                <a:lnTo>
                  <a:pt x="307511" y="2122"/>
                </a:lnTo>
                <a:lnTo>
                  <a:pt x="297002" y="0"/>
                </a:lnTo>
                <a:close/>
              </a:path>
              <a:path w="324484" h="342264">
                <a:moveTo>
                  <a:pt x="322184" y="17995"/>
                </a:moveTo>
                <a:lnTo>
                  <a:pt x="301967" y="17995"/>
                </a:lnTo>
                <a:lnTo>
                  <a:pt x="306006" y="22021"/>
                </a:lnTo>
                <a:lnTo>
                  <a:pt x="306006" y="341998"/>
                </a:lnTo>
                <a:lnTo>
                  <a:pt x="324002" y="341998"/>
                </a:lnTo>
                <a:lnTo>
                  <a:pt x="324002" y="27000"/>
                </a:lnTo>
                <a:lnTo>
                  <a:pt x="322184" y="17995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566" y="5829046"/>
            <a:ext cx="243204" cy="306070"/>
          </a:xfrm>
          <a:custGeom>
            <a:avLst/>
            <a:gdLst/>
            <a:ahLst/>
            <a:cxnLst/>
            <a:rect l="l" t="t" r="r" b="b"/>
            <a:pathLst>
              <a:path w="243205" h="306070">
                <a:moveTo>
                  <a:pt x="233070" y="18008"/>
                </a:moveTo>
                <a:lnTo>
                  <a:pt x="197992" y="18008"/>
                </a:lnTo>
                <a:lnTo>
                  <a:pt x="208501" y="20130"/>
                </a:lnTo>
                <a:lnTo>
                  <a:pt x="217084" y="25917"/>
                </a:lnTo>
                <a:lnTo>
                  <a:pt x="222871" y="34499"/>
                </a:lnTo>
                <a:lnTo>
                  <a:pt x="224993" y="45008"/>
                </a:lnTo>
                <a:lnTo>
                  <a:pt x="222871" y="55517"/>
                </a:lnTo>
                <a:lnTo>
                  <a:pt x="217084" y="64100"/>
                </a:lnTo>
                <a:lnTo>
                  <a:pt x="208501" y="69886"/>
                </a:lnTo>
                <a:lnTo>
                  <a:pt x="197992" y="72009"/>
                </a:lnTo>
                <a:lnTo>
                  <a:pt x="44996" y="72009"/>
                </a:lnTo>
                <a:lnTo>
                  <a:pt x="27480" y="75544"/>
                </a:lnTo>
                <a:lnTo>
                  <a:pt x="13177" y="85186"/>
                </a:lnTo>
                <a:lnTo>
                  <a:pt x="3535" y="99489"/>
                </a:lnTo>
                <a:lnTo>
                  <a:pt x="0" y="117005"/>
                </a:lnTo>
                <a:lnTo>
                  <a:pt x="3535" y="134520"/>
                </a:lnTo>
                <a:lnTo>
                  <a:pt x="13177" y="148823"/>
                </a:lnTo>
                <a:lnTo>
                  <a:pt x="27480" y="158465"/>
                </a:lnTo>
                <a:lnTo>
                  <a:pt x="44996" y="162001"/>
                </a:lnTo>
                <a:lnTo>
                  <a:pt x="197992" y="162001"/>
                </a:lnTo>
                <a:lnTo>
                  <a:pt x="208501" y="164123"/>
                </a:lnTo>
                <a:lnTo>
                  <a:pt x="217084" y="169910"/>
                </a:lnTo>
                <a:lnTo>
                  <a:pt x="222871" y="178492"/>
                </a:lnTo>
                <a:lnTo>
                  <a:pt x="224992" y="189006"/>
                </a:lnTo>
                <a:lnTo>
                  <a:pt x="222871" y="199510"/>
                </a:lnTo>
                <a:lnTo>
                  <a:pt x="217084" y="208092"/>
                </a:lnTo>
                <a:lnTo>
                  <a:pt x="208501" y="213879"/>
                </a:lnTo>
                <a:lnTo>
                  <a:pt x="197992" y="216001"/>
                </a:lnTo>
                <a:lnTo>
                  <a:pt x="54000" y="216001"/>
                </a:lnTo>
                <a:lnTo>
                  <a:pt x="36482" y="219539"/>
                </a:lnTo>
                <a:lnTo>
                  <a:pt x="22175" y="229185"/>
                </a:lnTo>
                <a:lnTo>
                  <a:pt x="12529" y="243492"/>
                </a:lnTo>
                <a:lnTo>
                  <a:pt x="8991" y="261010"/>
                </a:lnTo>
                <a:lnTo>
                  <a:pt x="12529" y="278526"/>
                </a:lnTo>
                <a:lnTo>
                  <a:pt x="22175" y="292828"/>
                </a:lnTo>
                <a:lnTo>
                  <a:pt x="36482" y="302470"/>
                </a:lnTo>
                <a:lnTo>
                  <a:pt x="54000" y="306006"/>
                </a:lnTo>
                <a:lnTo>
                  <a:pt x="71516" y="302470"/>
                </a:lnTo>
                <a:lnTo>
                  <a:pt x="85818" y="292828"/>
                </a:lnTo>
                <a:lnTo>
                  <a:pt x="89066" y="288010"/>
                </a:lnTo>
                <a:lnTo>
                  <a:pt x="54000" y="288010"/>
                </a:lnTo>
                <a:lnTo>
                  <a:pt x="43491" y="285888"/>
                </a:lnTo>
                <a:lnTo>
                  <a:pt x="34909" y="280101"/>
                </a:lnTo>
                <a:lnTo>
                  <a:pt x="29122" y="271519"/>
                </a:lnTo>
                <a:lnTo>
                  <a:pt x="27000" y="261010"/>
                </a:lnTo>
                <a:lnTo>
                  <a:pt x="29122" y="250496"/>
                </a:lnTo>
                <a:lnTo>
                  <a:pt x="34909" y="241914"/>
                </a:lnTo>
                <a:lnTo>
                  <a:pt x="43491" y="236130"/>
                </a:lnTo>
                <a:lnTo>
                  <a:pt x="54000" y="234010"/>
                </a:lnTo>
                <a:lnTo>
                  <a:pt x="206997" y="234010"/>
                </a:lnTo>
                <a:lnTo>
                  <a:pt x="206997" y="233108"/>
                </a:lnTo>
                <a:lnTo>
                  <a:pt x="223460" y="226153"/>
                </a:lnTo>
                <a:lnTo>
                  <a:pt x="235559" y="213855"/>
                </a:lnTo>
                <a:lnTo>
                  <a:pt x="242162" y="197918"/>
                </a:lnTo>
                <a:lnTo>
                  <a:pt x="242138" y="180047"/>
                </a:lnTo>
                <a:lnTo>
                  <a:pt x="236458" y="165556"/>
                </a:lnTo>
                <a:lnTo>
                  <a:pt x="226504" y="154144"/>
                </a:lnTo>
                <a:lnTo>
                  <a:pt x="213331" y="146674"/>
                </a:lnTo>
                <a:lnTo>
                  <a:pt x="197992" y="144005"/>
                </a:lnTo>
                <a:lnTo>
                  <a:pt x="44996" y="144005"/>
                </a:lnTo>
                <a:lnTo>
                  <a:pt x="34487" y="141883"/>
                </a:lnTo>
                <a:lnTo>
                  <a:pt x="25904" y="136096"/>
                </a:lnTo>
                <a:lnTo>
                  <a:pt x="20117" y="127513"/>
                </a:lnTo>
                <a:lnTo>
                  <a:pt x="17995" y="117005"/>
                </a:lnTo>
                <a:lnTo>
                  <a:pt x="20117" y="106496"/>
                </a:lnTo>
                <a:lnTo>
                  <a:pt x="25904" y="97913"/>
                </a:lnTo>
                <a:lnTo>
                  <a:pt x="34487" y="92126"/>
                </a:lnTo>
                <a:lnTo>
                  <a:pt x="44996" y="90004"/>
                </a:lnTo>
                <a:lnTo>
                  <a:pt x="197992" y="90004"/>
                </a:lnTo>
                <a:lnTo>
                  <a:pt x="215500" y="86456"/>
                </a:lnTo>
                <a:lnTo>
                  <a:pt x="229798" y="76812"/>
                </a:lnTo>
                <a:lnTo>
                  <a:pt x="239446" y="62515"/>
                </a:lnTo>
                <a:lnTo>
                  <a:pt x="243001" y="45008"/>
                </a:lnTo>
                <a:lnTo>
                  <a:pt x="239464" y="27490"/>
                </a:lnTo>
                <a:lnTo>
                  <a:pt x="233070" y="18008"/>
                </a:lnTo>
                <a:close/>
              </a:path>
              <a:path w="243205" h="306070">
                <a:moveTo>
                  <a:pt x="89763" y="234010"/>
                </a:moveTo>
                <a:lnTo>
                  <a:pt x="54000" y="234010"/>
                </a:lnTo>
                <a:lnTo>
                  <a:pt x="64509" y="236130"/>
                </a:lnTo>
                <a:lnTo>
                  <a:pt x="73091" y="241914"/>
                </a:lnTo>
                <a:lnTo>
                  <a:pt x="78878" y="250496"/>
                </a:lnTo>
                <a:lnTo>
                  <a:pt x="81000" y="261010"/>
                </a:lnTo>
                <a:lnTo>
                  <a:pt x="78878" y="271519"/>
                </a:lnTo>
                <a:lnTo>
                  <a:pt x="73091" y="280101"/>
                </a:lnTo>
                <a:lnTo>
                  <a:pt x="64509" y="285888"/>
                </a:lnTo>
                <a:lnTo>
                  <a:pt x="54000" y="288010"/>
                </a:lnTo>
                <a:lnTo>
                  <a:pt x="89066" y="288010"/>
                </a:lnTo>
                <a:lnTo>
                  <a:pt x="95460" y="278526"/>
                </a:lnTo>
                <a:lnTo>
                  <a:pt x="98996" y="261010"/>
                </a:lnTo>
                <a:lnTo>
                  <a:pt x="98375" y="253753"/>
                </a:lnTo>
                <a:lnTo>
                  <a:pt x="96599" y="246743"/>
                </a:lnTo>
                <a:lnTo>
                  <a:pt x="93713" y="240116"/>
                </a:lnTo>
                <a:lnTo>
                  <a:pt x="89763" y="234010"/>
                </a:lnTo>
                <a:close/>
              </a:path>
              <a:path w="243205" h="306070">
                <a:moveTo>
                  <a:pt x="197992" y="162001"/>
                </a:moveTo>
                <a:lnTo>
                  <a:pt x="162229" y="162001"/>
                </a:lnTo>
                <a:lnTo>
                  <a:pt x="155307" y="174912"/>
                </a:lnTo>
                <a:lnTo>
                  <a:pt x="153000" y="189006"/>
                </a:lnTo>
                <a:lnTo>
                  <a:pt x="155307" y="203097"/>
                </a:lnTo>
                <a:lnTo>
                  <a:pt x="162229" y="216001"/>
                </a:lnTo>
                <a:lnTo>
                  <a:pt x="197992" y="216001"/>
                </a:lnTo>
                <a:lnTo>
                  <a:pt x="187484" y="213879"/>
                </a:lnTo>
                <a:lnTo>
                  <a:pt x="178901" y="208092"/>
                </a:lnTo>
                <a:lnTo>
                  <a:pt x="173114" y="199510"/>
                </a:lnTo>
                <a:lnTo>
                  <a:pt x="170992" y="189001"/>
                </a:lnTo>
                <a:lnTo>
                  <a:pt x="173114" y="178492"/>
                </a:lnTo>
                <a:lnTo>
                  <a:pt x="178901" y="169910"/>
                </a:lnTo>
                <a:lnTo>
                  <a:pt x="187484" y="164123"/>
                </a:lnTo>
                <a:lnTo>
                  <a:pt x="197992" y="162001"/>
                </a:lnTo>
                <a:close/>
              </a:path>
              <a:path w="243205" h="306070">
                <a:moveTo>
                  <a:pt x="80759" y="90004"/>
                </a:moveTo>
                <a:lnTo>
                  <a:pt x="44996" y="90004"/>
                </a:lnTo>
                <a:lnTo>
                  <a:pt x="55504" y="92126"/>
                </a:lnTo>
                <a:lnTo>
                  <a:pt x="64087" y="97913"/>
                </a:lnTo>
                <a:lnTo>
                  <a:pt x="69874" y="106496"/>
                </a:lnTo>
                <a:lnTo>
                  <a:pt x="71996" y="117005"/>
                </a:lnTo>
                <a:lnTo>
                  <a:pt x="69874" y="127513"/>
                </a:lnTo>
                <a:lnTo>
                  <a:pt x="64087" y="136096"/>
                </a:lnTo>
                <a:lnTo>
                  <a:pt x="55504" y="141883"/>
                </a:lnTo>
                <a:lnTo>
                  <a:pt x="44996" y="144005"/>
                </a:lnTo>
                <a:lnTo>
                  <a:pt x="80759" y="144005"/>
                </a:lnTo>
                <a:lnTo>
                  <a:pt x="87681" y="131095"/>
                </a:lnTo>
                <a:lnTo>
                  <a:pt x="89989" y="117005"/>
                </a:lnTo>
                <a:lnTo>
                  <a:pt x="87681" y="102914"/>
                </a:lnTo>
                <a:lnTo>
                  <a:pt x="80759" y="90004"/>
                </a:lnTo>
                <a:close/>
              </a:path>
              <a:path w="243205" h="306070">
                <a:moveTo>
                  <a:pt x="197992" y="0"/>
                </a:moveTo>
                <a:lnTo>
                  <a:pt x="180477" y="3537"/>
                </a:lnTo>
                <a:lnTo>
                  <a:pt x="166174" y="13184"/>
                </a:lnTo>
                <a:lnTo>
                  <a:pt x="156532" y="27490"/>
                </a:lnTo>
                <a:lnTo>
                  <a:pt x="152996" y="45008"/>
                </a:lnTo>
                <a:lnTo>
                  <a:pt x="153618" y="52258"/>
                </a:lnTo>
                <a:lnTo>
                  <a:pt x="155394" y="59266"/>
                </a:lnTo>
                <a:lnTo>
                  <a:pt x="158279" y="65895"/>
                </a:lnTo>
                <a:lnTo>
                  <a:pt x="162229" y="72009"/>
                </a:lnTo>
                <a:lnTo>
                  <a:pt x="197992" y="72009"/>
                </a:lnTo>
                <a:lnTo>
                  <a:pt x="187484" y="69886"/>
                </a:lnTo>
                <a:lnTo>
                  <a:pt x="178901" y="64100"/>
                </a:lnTo>
                <a:lnTo>
                  <a:pt x="173114" y="55517"/>
                </a:lnTo>
                <a:lnTo>
                  <a:pt x="170992" y="45008"/>
                </a:lnTo>
                <a:lnTo>
                  <a:pt x="173114" y="34499"/>
                </a:lnTo>
                <a:lnTo>
                  <a:pt x="178901" y="25917"/>
                </a:lnTo>
                <a:lnTo>
                  <a:pt x="187484" y="20130"/>
                </a:lnTo>
                <a:lnTo>
                  <a:pt x="197992" y="18008"/>
                </a:lnTo>
                <a:lnTo>
                  <a:pt x="233070" y="18008"/>
                </a:lnTo>
                <a:lnTo>
                  <a:pt x="229817" y="13184"/>
                </a:lnTo>
                <a:lnTo>
                  <a:pt x="215510" y="3537"/>
                </a:lnTo>
                <a:lnTo>
                  <a:pt x="197992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6566" y="586505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3556" y="593704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6566" y="600904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561" y="6081052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8560" y="582904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565" y="582904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557" y="582904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0"/>
                </a:moveTo>
                <a:lnTo>
                  <a:pt x="17995" y="0"/>
                </a:lnTo>
                <a:lnTo>
                  <a:pt x="17995" y="17995"/>
                </a:lnTo>
                <a:lnTo>
                  <a:pt x="0" y="179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3130" y="4820742"/>
            <a:ext cx="467995" cy="469265"/>
          </a:xfrm>
          <a:custGeom>
            <a:avLst/>
            <a:gdLst/>
            <a:ahLst/>
            <a:cxnLst/>
            <a:rect l="l" t="t" r="r" b="b"/>
            <a:pathLst>
              <a:path w="467994" h="469264">
                <a:moveTo>
                  <a:pt x="464502" y="109956"/>
                </a:moveTo>
                <a:lnTo>
                  <a:pt x="3492" y="109956"/>
                </a:lnTo>
                <a:lnTo>
                  <a:pt x="0" y="113449"/>
                </a:lnTo>
                <a:lnTo>
                  <a:pt x="0" y="332676"/>
                </a:lnTo>
                <a:lnTo>
                  <a:pt x="3492" y="336156"/>
                </a:lnTo>
                <a:lnTo>
                  <a:pt x="39001" y="336156"/>
                </a:lnTo>
                <a:lnTo>
                  <a:pt x="39001" y="465277"/>
                </a:lnTo>
                <a:lnTo>
                  <a:pt x="42494" y="468757"/>
                </a:lnTo>
                <a:lnTo>
                  <a:pt x="174675" y="468757"/>
                </a:lnTo>
                <a:lnTo>
                  <a:pt x="177469" y="466953"/>
                </a:lnTo>
                <a:lnTo>
                  <a:pt x="183600" y="453161"/>
                </a:lnTo>
                <a:lnTo>
                  <a:pt x="54597" y="453161"/>
                </a:lnTo>
                <a:lnTo>
                  <a:pt x="54597" y="320560"/>
                </a:lnTo>
                <a:lnTo>
                  <a:pt x="15595" y="320560"/>
                </a:lnTo>
                <a:lnTo>
                  <a:pt x="15595" y="125564"/>
                </a:lnTo>
                <a:lnTo>
                  <a:pt x="467995" y="125564"/>
                </a:lnTo>
                <a:lnTo>
                  <a:pt x="467995" y="113449"/>
                </a:lnTo>
                <a:lnTo>
                  <a:pt x="464502" y="109956"/>
                </a:lnTo>
                <a:close/>
              </a:path>
              <a:path w="467994" h="469264">
                <a:moveTo>
                  <a:pt x="272999" y="336156"/>
                </a:moveTo>
                <a:lnTo>
                  <a:pt x="257403" y="336156"/>
                </a:lnTo>
                <a:lnTo>
                  <a:pt x="257403" y="391858"/>
                </a:lnTo>
                <a:lnTo>
                  <a:pt x="257619" y="392925"/>
                </a:lnTo>
                <a:lnTo>
                  <a:pt x="290525" y="466953"/>
                </a:lnTo>
                <a:lnTo>
                  <a:pt x="293319" y="468757"/>
                </a:lnTo>
                <a:lnTo>
                  <a:pt x="425500" y="468757"/>
                </a:lnTo>
                <a:lnTo>
                  <a:pt x="428993" y="465277"/>
                </a:lnTo>
                <a:lnTo>
                  <a:pt x="428993" y="453161"/>
                </a:lnTo>
                <a:lnTo>
                  <a:pt x="301472" y="453161"/>
                </a:lnTo>
                <a:lnTo>
                  <a:pt x="272999" y="389102"/>
                </a:lnTo>
                <a:lnTo>
                  <a:pt x="272999" y="336156"/>
                </a:lnTo>
                <a:close/>
              </a:path>
              <a:path w="467994" h="469264">
                <a:moveTo>
                  <a:pt x="210604" y="314096"/>
                </a:moveTo>
                <a:lnTo>
                  <a:pt x="194995" y="314096"/>
                </a:lnTo>
                <a:lnTo>
                  <a:pt x="194995" y="389102"/>
                </a:lnTo>
                <a:lnTo>
                  <a:pt x="166535" y="453161"/>
                </a:lnTo>
                <a:lnTo>
                  <a:pt x="183600" y="453161"/>
                </a:lnTo>
                <a:lnTo>
                  <a:pt x="210375" y="392925"/>
                </a:lnTo>
                <a:lnTo>
                  <a:pt x="210604" y="391858"/>
                </a:lnTo>
                <a:lnTo>
                  <a:pt x="210604" y="336156"/>
                </a:lnTo>
                <a:lnTo>
                  <a:pt x="272999" y="336156"/>
                </a:lnTo>
                <a:lnTo>
                  <a:pt x="272999" y="320560"/>
                </a:lnTo>
                <a:lnTo>
                  <a:pt x="210604" y="320560"/>
                </a:lnTo>
                <a:lnTo>
                  <a:pt x="210604" y="314096"/>
                </a:lnTo>
                <a:close/>
              </a:path>
              <a:path w="467994" h="469264">
                <a:moveTo>
                  <a:pt x="427413" y="250355"/>
                </a:moveTo>
                <a:lnTo>
                  <a:pt x="409892" y="250355"/>
                </a:lnTo>
                <a:lnTo>
                  <a:pt x="413397" y="253860"/>
                </a:lnTo>
                <a:lnTo>
                  <a:pt x="413397" y="453161"/>
                </a:lnTo>
                <a:lnTo>
                  <a:pt x="428993" y="453161"/>
                </a:lnTo>
                <a:lnTo>
                  <a:pt x="428993" y="336156"/>
                </a:lnTo>
                <a:lnTo>
                  <a:pt x="464502" y="336156"/>
                </a:lnTo>
                <a:lnTo>
                  <a:pt x="467995" y="332676"/>
                </a:lnTo>
                <a:lnTo>
                  <a:pt x="467995" y="320560"/>
                </a:lnTo>
                <a:lnTo>
                  <a:pt x="428993" y="320560"/>
                </a:lnTo>
                <a:lnTo>
                  <a:pt x="428993" y="258165"/>
                </a:lnTo>
                <a:lnTo>
                  <a:pt x="427413" y="250355"/>
                </a:lnTo>
                <a:close/>
              </a:path>
              <a:path w="467994" h="469264">
                <a:moveTo>
                  <a:pt x="177821" y="219163"/>
                </a:moveTo>
                <a:lnTo>
                  <a:pt x="160299" y="219163"/>
                </a:lnTo>
                <a:lnTo>
                  <a:pt x="163804" y="222656"/>
                </a:lnTo>
                <a:lnTo>
                  <a:pt x="163804" y="359562"/>
                </a:lnTo>
                <a:lnTo>
                  <a:pt x="179400" y="359562"/>
                </a:lnTo>
                <a:lnTo>
                  <a:pt x="179400" y="336156"/>
                </a:lnTo>
                <a:lnTo>
                  <a:pt x="180560" y="328871"/>
                </a:lnTo>
                <a:lnTo>
                  <a:pt x="183792" y="322521"/>
                </a:lnTo>
                <a:lnTo>
                  <a:pt x="188728" y="317473"/>
                </a:lnTo>
                <a:lnTo>
                  <a:pt x="194995" y="314096"/>
                </a:lnTo>
                <a:lnTo>
                  <a:pt x="210604" y="314096"/>
                </a:lnTo>
                <a:lnTo>
                  <a:pt x="210604" y="305168"/>
                </a:lnTo>
                <a:lnTo>
                  <a:pt x="179400" y="305168"/>
                </a:lnTo>
                <a:lnTo>
                  <a:pt x="179400" y="226961"/>
                </a:lnTo>
                <a:lnTo>
                  <a:pt x="177821" y="219163"/>
                </a:lnTo>
                <a:close/>
              </a:path>
              <a:path w="467994" h="469264">
                <a:moveTo>
                  <a:pt x="304203" y="314096"/>
                </a:moveTo>
                <a:lnTo>
                  <a:pt x="272999" y="314096"/>
                </a:lnTo>
                <a:lnTo>
                  <a:pt x="279266" y="317473"/>
                </a:lnTo>
                <a:lnTo>
                  <a:pt x="284202" y="322521"/>
                </a:lnTo>
                <a:lnTo>
                  <a:pt x="287434" y="328871"/>
                </a:lnTo>
                <a:lnTo>
                  <a:pt x="288594" y="336156"/>
                </a:lnTo>
                <a:lnTo>
                  <a:pt x="288594" y="359562"/>
                </a:lnTo>
                <a:lnTo>
                  <a:pt x="304203" y="359562"/>
                </a:lnTo>
                <a:lnTo>
                  <a:pt x="304203" y="314096"/>
                </a:lnTo>
                <a:close/>
              </a:path>
              <a:path w="467994" h="469264">
                <a:moveTo>
                  <a:pt x="65150" y="234759"/>
                </a:moveTo>
                <a:lnTo>
                  <a:pt x="62395" y="234759"/>
                </a:lnTo>
                <a:lnTo>
                  <a:pt x="53301" y="236602"/>
                </a:lnTo>
                <a:lnTo>
                  <a:pt x="45864" y="241623"/>
                </a:lnTo>
                <a:lnTo>
                  <a:pt x="40844" y="249064"/>
                </a:lnTo>
                <a:lnTo>
                  <a:pt x="39001" y="258165"/>
                </a:lnTo>
                <a:lnTo>
                  <a:pt x="39001" y="320560"/>
                </a:lnTo>
                <a:lnTo>
                  <a:pt x="54597" y="320560"/>
                </a:lnTo>
                <a:lnTo>
                  <a:pt x="54597" y="253860"/>
                </a:lnTo>
                <a:lnTo>
                  <a:pt x="58102" y="250355"/>
                </a:lnTo>
                <a:lnTo>
                  <a:pt x="85801" y="250355"/>
                </a:lnTo>
                <a:lnTo>
                  <a:pt x="85801" y="236194"/>
                </a:lnTo>
                <a:lnTo>
                  <a:pt x="70205" y="236194"/>
                </a:lnTo>
                <a:lnTo>
                  <a:pt x="67754" y="235318"/>
                </a:lnTo>
                <a:lnTo>
                  <a:pt x="65150" y="234759"/>
                </a:lnTo>
                <a:close/>
              </a:path>
              <a:path w="467994" h="469264">
                <a:moveTo>
                  <a:pt x="85801" y="250355"/>
                </a:moveTo>
                <a:lnTo>
                  <a:pt x="66700" y="250355"/>
                </a:lnTo>
                <a:lnTo>
                  <a:pt x="70205" y="253860"/>
                </a:lnTo>
                <a:lnTo>
                  <a:pt x="70205" y="320560"/>
                </a:lnTo>
                <a:lnTo>
                  <a:pt x="85801" y="320560"/>
                </a:lnTo>
                <a:lnTo>
                  <a:pt x="85801" y="250355"/>
                </a:lnTo>
                <a:close/>
              </a:path>
              <a:path w="467994" h="469264">
                <a:moveTo>
                  <a:pt x="117005" y="219163"/>
                </a:moveTo>
                <a:lnTo>
                  <a:pt x="97891" y="219163"/>
                </a:lnTo>
                <a:lnTo>
                  <a:pt x="101396" y="222656"/>
                </a:lnTo>
                <a:lnTo>
                  <a:pt x="101396" y="320560"/>
                </a:lnTo>
                <a:lnTo>
                  <a:pt x="117005" y="320560"/>
                </a:lnTo>
                <a:lnTo>
                  <a:pt x="117005" y="219163"/>
                </a:lnTo>
                <a:close/>
              </a:path>
              <a:path w="467994" h="469264">
                <a:moveTo>
                  <a:pt x="146618" y="187960"/>
                </a:moveTo>
                <a:lnTo>
                  <a:pt x="129095" y="187960"/>
                </a:lnTo>
                <a:lnTo>
                  <a:pt x="132600" y="191452"/>
                </a:lnTo>
                <a:lnTo>
                  <a:pt x="132600" y="320560"/>
                </a:lnTo>
                <a:lnTo>
                  <a:pt x="148196" y="320560"/>
                </a:lnTo>
                <a:lnTo>
                  <a:pt x="148196" y="222656"/>
                </a:lnTo>
                <a:lnTo>
                  <a:pt x="151701" y="219163"/>
                </a:lnTo>
                <a:lnTo>
                  <a:pt x="177821" y="219163"/>
                </a:lnTo>
                <a:lnTo>
                  <a:pt x="177557" y="217860"/>
                </a:lnTo>
                <a:lnTo>
                  <a:pt x="172535" y="210419"/>
                </a:lnTo>
                <a:lnTo>
                  <a:pt x="165094" y="205398"/>
                </a:lnTo>
                <a:lnTo>
                  <a:pt x="163081" y="204990"/>
                </a:lnTo>
                <a:lnTo>
                  <a:pt x="148196" y="204990"/>
                </a:lnTo>
                <a:lnTo>
                  <a:pt x="148196" y="195757"/>
                </a:lnTo>
                <a:lnTo>
                  <a:pt x="146618" y="187960"/>
                </a:lnTo>
                <a:close/>
              </a:path>
              <a:path w="467994" h="469264">
                <a:moveTo>
                  <a:pt x="274015" y="297154"/>
                </a:moveTo>
                <a:lnTo>
                  <a:pt x="260896" y="297154"/>
                </a:lnTo>
                <a:lnTo>
                  <a:pt x="257403" y="300647"/>
                </a:lnTo>
                <a:lnTo>
                  <a:pt x="257403" y="320560"/>
                </a:lnTo>
                <a:lnTo>
                  <a:pt x="272999" y="320560"/>
                </a:lnTo>
                <a:lnTo>
                  <a:pt x="272999" y="314096"/>
                </a:lnTo>
                <a:lnTo>
                  <a:pt x="304203" y="314096"/>
                </a:lnTo>
                <a:lnTo>
                  <a:pt x="304203" y="305168"/>
                </a:lnTo>
                <a:lnTo>
                  <a:pt x="288594" y="305168"/>
                </a:lnTo>
                <a:lnTo>
                  <a:pt x="282067" y="300215"/>
                </a:lnTo>
                <a:lnTo>
                  <a:pt x="274015" y="297154"/>
                </a:lnTo>
                <a:close/>
              </a:path>
              <a:path w="467994" h="469264">
                <a:moveTo>
                  <a:pt x="335394" y="219163"/>
                </a:moveTo>
                <a:lnTo>
                  <a:pt x="316293" y="219163"/>
                </a:lnTo>
                <a:lnTo>
                  <a:pt x="319798" y="222656"/>
                </a:lnTo>
                <a:lnTo>
                  <a:pt x="319798" y="320560"/>
                </a:lnTo>
                <a:lnTo>
                  <a:pt x="335394" y="320560"/>
                </a:lnTo>
                <a:lnTo>
                  <a:pt x="335394" y="219163"/>
                </a:lnTo>
                <a:close/>
              </a:path>
              <a:path w="467994" h="469264">
                <a:moveTo>
                  <a:pt x="365019" y="187960"/>
                </a:moveTo>
                <a:lnTo>
                  <a:pt x="347497" y="187960"/>
                </a:lnTo>
                <a:lnTo>
                  <a:pt x="351002" y="191452"/>
                </a:lnTo>
                <a:lnTo>
                  <a:pt x="351002" y="320560"/>
                </a:lnTo>
                <a:lnTo>
                  <a:pt x="366598" y="320560"/>
                </a:lnTo>
                <a:lnTo>
                  <a:pt x="366598" y="222656"/>
                </a:lnTo>
                <a:lnTo>
                  <a:pt x="370103" y="219163"/>
                </a:lnTo>
                <a:lnTo>
                  <a:pt x="396223" y="219163"/>
                </a:lnTo>
                <a:lnTo>
                  <a:pt x="395959" y="217860"/>
                </a:lnTo>
                <a:lnTo>
                  <a:pt x="390937" y="210419"/>
                </a:lnTo>
                <a:lnTo>
                  <a:pt x="383496" y="205398"/>
                </a:lnTo>
                <a:lnTo>
                  <a:pt x="381483" y="204990"/>
                </a:lnTo>
                <a:lnTo>
                  <a:pt x="366598" y="204990"/>
                </a:lnTo>
                <a:lnTo>
                  <a:pt x="366598" y="195757"/>
                </a:lnTo>
                <a:lnTo>
                  <a:pt x="365019" y="187960"/>
                </a:lnTo>
                <a:close/>
              </a:path>
              <a:path w="467994" h="469264">
                <a:moveTo>
                  <a:pt x="396223" y="219163"/>
                </a:moveTo>
                <a:lnTo>
                  <a:pt x="378701" y="219163"/>
                </a:lnTo>
                <a:lnTo>
                  <a:pt x="382193" y="222656"/>
                </a:lnTo>
                <a:lnTo>
                  <a:pt x="382193" y="320560"/>
                </a:lnTo>
                <a:lnTo>
                  <a:pt x="397802" y="320560"/>
                </a:lnTo>
                <a:lnTo>
                  <a:pt x="397802" y="253860"/>
                </a:lnTo>
                <a:lnTo>
                  <a:pt x="401307" y="250355"/>
                </a:lnTo>
                <a:lnTo>
                  <a:pt x="427413" y="250355"/>
                </a:lnTo>
                <a:lnTo>
                  <a:pt x="427152" y="249064"/>
                </a:lnTo>
                <a:lnTo>
                  <a:pt x="422135" y="241623"/>
                </a:lnTo>
                <a:lnTo>
                  <a:pt x="414698" y="236602"/>
                </a:lnTo>
                <a:lnTo>
                  <a:pt x="412686" y="236194"/>
                </a:lnTo>
                <a:lnTo>
                  <a:pt x="397802" y="236194"/>
                </a:lnTo>
                <a:lnTo>
                  <a:pt x="397802" y="226961"/>
                </a:lnTo>
                <a:lnTo>
                  <a:pt x="396223" y="219163"/>
                </a:lnTo>
                <a:close/>
              </a:path>
              <a:path w="467994" h="469264">
                <a:moveTo>
                  <a:pt x="467995" y="125564"/>
                </a:moveTo>
                <a:lnTo>
                  <a:pt x="452399" y="125564"/>
                </a:lnTo>
                <a:lnTo>
                  <a:pt x="452399" y="320560"/>
                </a:lnTo>
                <a:lnTo>
                  <a:pt x="467995" y="320560"/>
                </a:lnTo>
                <a:lnTo>
                  <a:pt x="467995" y="125564"/>
                </a:lnTo>
                <a:close/>
              </a:path>
              <a:path w="467994" h="469264">
                <a:moveTo>
                  <a:pt x="207098" y="297154"/>
                </a:moveTo>
                <a:lnTo>
                  <a:pt x="193979" y="297154"/>
                </a:lnTo>
                <a:lnTo>
                  <a:pt x="185940" y="300215"/>
                </a:lnTo>
                <a:lnTo>
                  <a:pt x="179400" y="305168"/>
                </a:lnTo>
                <a:lnTo>
                  <a:pt x="210604" y="305168"/>
                </a:lnTo>
                <a:lnTo>
                  <a:pt x="210604" y="300647"/>
                </a:lnTo>
                <a:lnTo>
                  <a:pt x="207098" y="297154"/>
                </a:lnTo>
                <a:close/>
              </a:path>
              <a:path w="467994" h="469264">
                <a:moveTo>
                  <a:pt x="314744" y="203555"/>
                </a:moveTo>
                <a:lnTo>
                  <a:pt x="312000" y="203555"/>
                </a:lnTo>
                <a:lnTo>
                  <a:pt x="302900" y="205398"/>
                </a:lnTo>
                <a:lnTo>
                  <a:pt x="295459" y="210419"/>
                </a:lnTo>
                <a:lnTo>
                  <a:pt x="290437" y="217860"/>
                </a:lnTo>
                <a:lnTo>
                  <a:pt x="288594" y="226961"/>
                </a:lnTo>
                <a:lnTo>
                  <a:pt x="288594" y="305168"/>
                </a:lnTo>
                <a:lnTo>
                  <a:pt x="304203" y="305168"/>
                </a:lnTo>
                <a:lnTo>
                  <a:pt x="304203" y="222656"/>
                </a:lnTo>
                <a:lnTo>
                  <a:pt x="307695" y="219163"/>
                </a:lnTo>
                <a:lnTo>
                  <a:pt x="335394" y="219163"/>
                </a:lnTo>
                <a:lnTo>
                  <a:pt x="335394" y="204990"/>
                </a:lnTo>
                <a:lnTo>
                  <a:pt x="319798" y="204990"/>
                </a:lnTo>
                <a:lnTo>
                  <a:pt x="317347" y="204127"/>
                </a:lnTo>
                <a:lnTo>
                  <a:pt x="314744" y="203555"/>
                </a:lnTo>
                <a:close/>
              </a:path>
              <a:path w="467994" h="469264">
                <a:moveTo>
                  <a:pt x="96342" y="203555"/>
                </a:moveTo>
                <a:lnTo>
                  <a:pt x="93599" y="203555"/>
                </a:lnTo>
                <a:lnTo>
                  <a:pt x="84500" y="205398"/>
                </a:lnTo>
                <a:lnTo>
                  <a:pt x="77063" y="210419"/>
                </a:lnTo>
                <a:lnTo>
                  <a:pt x="72046" y="217860"/>
                </a:lnTo>
                <a:lnTo>
                  <a:pt x="70205" y="226961"/>
                </a:lnTo>
                <a:lnTo>
                  <a:pt x="70205" y="236194"/>
                </a:lnTo>
                <a:lnTo>
                  <a:pt x="85801" y="236194"/>
                </a:lnTo>
                <a:lnTo>
                  <a:pt x="85801" y="222656"/>
                </a:lnTo>
                <a:lnTo>
                  <a:pt x="89306" y="219163"/>
                </a:lnTo>
                <a:lnTo>
                  <a:pt x="117005" y="219163"/>
                </a:lnTo>
                <a:lnTo>
                  <a:pt x="117005" y="204990"/>
                </a:lnTo>
                <a:lnTo>
                  <a:pt x="101396" y="204990"/>
                </a:lnTo>
                <a:lnTo>
                  <a:pt x="98945" y="204127"/>
                </a:lnTo>
                <a:lnTo>
                  <a:pt x="96342" y="203555"/>
                </a:lnTo>
                <a:close/>
              </a:path>
              <a:path w="467994" h="469264">
                <a:moveTo>
                  <a:pt x="405599" y="234759"/>
                </a:moveTo>
                <a:lnTo>
                  <a:pt x="402856" y="234759"/>
                </a:lnTo>
                <a:lnTo>
                  <a:pt x="400253" y="235318"/>
                </a:lnTo>
                <a:lnTo>
                  <a:pt x="397802" y="236194"/>
                </a:lnTo>
                <a:lnTo>
                  <a:pt x="412686" y="236194"/>
                </a:lnTo>
                <a:lnTo>
                  <a:pt x="405599" y="234759"/>
                </a:lnTo>
                <a:close/>
              </a:path>
              <a:path w="467994" h="469264">
                <a:moveTo>
                  <a:pt x="124802" y="172364"/>
                </a:moveTo>
                <a:lnTo>
                  <a:pt x="115702" y="174205"/>
                </a:lnTo>
                <a:lnTo>
                  <a:pt x="108261" y="179222"/>
                </a:lnTo>
                <a:lnTo>
                  <a:pt x="103239" y="186659"/>
                </a:lnTo>
                <a:lnTo>
                  <a:pt x="101396" y="195757"/>
                </a:lnTo>
                <a:lnTo>
                  <a:pt x="101396" y="204990"/>
                </a:lnTo>
                <a:lnTo>
                  <a:pt x="117005" y="204990"/>
                </a:lnTo>
                <a:lnTo>
                  <a:pt x="117005" y="191452"/>
                </a:lnTo>
                <a:lnTo>
                  <a:pt x="120497" y="187960"/>
                </a:lnTo>
                <a:lnTo>
                  <a:pt x="146618" y="187960"/>
                </a:lnTo>
                <a:lnTo>
                  <a:pt x="146355" y="186659"/>
                </a:lnTo>
                <a:lnTo>
                  <a:pt x="141338" y="179222"/>
                </a:lnTo>
                <a:lnTo>
                  <a:pt x="133901" y="174205"/>
                </a:lnTo>
                <a:lnTo>
                  <a:pt x="124802" y="172364"/>
                </a:lnTo>
                <a:close/>
              </a:path>
              <a:path w="467994" h="469264">
                <a:moveTo>
                  <a:pt x="155994" y="203555"/>
                </a:moveTo>
                <a:lnTo>
                  <a:pt x="153250" y="203555"/>
                </a:lnTo>
                <a:lnTo>
                  <a:pt x="150647" y="204127"/>
                </a:lnTo>
                <a:lnTo>
                  <a:pt x="148196" y="204990"/>
                </a:lnTo>
                <a:lnTo>
                  <a:pt x="163081" y="204990"/>
                </a:lnTo>
                <a:lnTo>
                  <a:pt x="155994" y="203555"/>
                </a:lnTo>
                <a:close/>
              </a:path>
              <a:path w="467994" h="469264">
                <a:moveTo>
                  <a:pt x="343204" y="172364"/>
                </a:moveTo>
                <a:lnTo>
                  <a:pt x="334104" y="174205"/>
                </a:lnTo>
                <a:lnTo>
                  <a:pt x="326663" y="179222"/>
                </a:lnTo>
                <a:lnTo>
                  <a:pt x="321641" y="186659"/>
                </a:lnTo>
                <a:lnTo>
                  <a:pt x="319798" y="195757"/>
                </a:lnTo>
                <a:lnTo>
                  <a:pt x="319798" y="204990"/>
                </a:lnTo>
                <a:lnTo>
                  <a:pt x="335394" y="204990"/>
                </a:lnTo>
                <a:lnTo>
                  <a:pt x="335394" y="191452"/>
                </a:lnTo>
                <a:lnTo>
                  <a:pt x="338899" y="187960"/>
                </a:lnTo>
                <a:lnTo>
                  <a:pt x="365019" y="187960"/>
                </a:lnTo>
                <a:lnTo>
                  <a:pt x="364755" y="186659"/>
                </a:lnTo>
                <a:lnTo>
                  <a:pt x="359735" y="179222"/>
                </a:lnTo>
                <a:lnTo>
                  <a:pt x="352298" y="174205"/>
                </a:lnTo>
                <a:lnTo>
                  <a:pt x="343204" y="172364"/>
                </a:lnTo>
                <a:close/>
              </a:path>
              <a:path w="467994" h="469264">
                <a:moveTo>
                  <a:pt x="374396" y="203555"/>
                </a:moveTo>
                <a:lnTo>
                  <a:pt x="371652" y="203555"/>
                </a:lnTo>
                <a:lnTo>
                  <a:pt x="369049" y="204127"/>
                </a:lnTo>
                <a:lnTo>
                  <a:pt x="366598" y="204990"/>
                </a:lnTo>
                <a:lnTo>
                  <a:pt x="381483" y="204990"/>
                </a:lnTo>
                <a:lnTo>
                  <a:pt x="374396" y="203555"/>
                </a:lnTo>
                <a:close/>
              </a:path>
              <a:path w="467994" h="469264">
                <a:moveTo>
                  <a:pt x="148196" y="66395"/>
                </a:moveTo>
                <a:lnTo>
                  <a:pt x="132600" y="66395"/>
                </a:lnTo>
                <a:lnTo>
                  <a:pt x="132600" y="109956"/>
                </a:lnTo>
                <a:lnTo>
                  <a:pt x="148196" y="109956"/>
                </a:lnTo>
                <a:lnTo>
                  <a:pt x="148196" y="66395"/>
                </a:lnTo>
                <a:close/>
              </a:path>
              <a:path w="467994" h="469264">
                <a:moveTo>
                  <a:pt x="241795" y="27393"/>
                </a:moveTo>
                <a:lnTo>
                  <a:pt x="226199" y="27393"/>
                </a:lnTo>
                <a:lnTo>
                  <a:pt x="226199" y="109956"/>
                </a:lnTo>
                <a:lnTo>
                  <a:pt x="241795" y="109956"/>
                </a:lnTo>
                <a:lnTo>
                  <a:pt x="241795" y="27393"/>
                </a:lnTo>
                <a:close/>
              </a:path>
              <a:path w="467994" h="469264">
                <a:moveTo>
                  <a:pt x="335394" y="66395"/>
                </a:moveTo>
                <a:lnTo>
                  <a:pt x="319798" y="66395"/>
                </a:lnTo>
                <a:lnTo>
                  <a:pt x="319798" y="109956"/>
                </a:lnTo>
                <a:lnTo>
                  <a:pt x="335394" y="109956"/>
                </a:lnTo>
                <a:lnTo>
                  <a:pt x="335394" y="66395"/>
                </a:lnTo>
                <a:close/>
              </a:path>
              <a:path w="467994" h="469264">
                <a:moveTo>
                  <a:pt x="142862" y="39001"/>
                </a:moveTo>
                <a:lnTo>
                  <a:pt x="137934" y="39001"/>
                </a:lnTo>
                <a:lnTo>
                  <a:pt x="95885" y="81051"/>
                </a:lnTo>
                <a:lnTo>
                  <a:pt x="106908" y="92075"/>
                </a:lnTo>
                <a:lnTo>
                  <a:pt x="132600" y="66395"/>
                </a:lnTo>
                <a:lnTo>
                  <a:pt x="170256" y="66395"/>
                </a:lnTo>
                <a:lnTo>
                  <a:pt x="142862" y="39001"/>
                </a:lnTo>
                <a:close/>
              </a:path>
              <a:path w="467994" h="469264">
                <a:moveTo>
                  <a:pt x="170256" y="66395"/>
                </a:moveTo>
                <a:lnTo>
                  <a:pt x="148196" y="66395"/>
                </a:lnTo>
                <a:lnTo>
                  <a:pt x="173888" y="92075"/>
                </a:lnTo>
                <a:lnTo>
                  <a:pt x="184911" y="81051"/>
                </a:lnTo>
                <a:lnTo>
                  <a:pt x="170256" y="66395"/>
                </a:lnTo>
                <a:close/>
              </a:path>
              <a:path w="467994" h="469264">
                <a:moveTo>
                  <a:pt x="330060" y="39001"/>
                </a:moveTo>
                <a:lnTo>
                  <a:pt x="325132" y="39001"/>
                </a:lnTo>
                <a:lnTo>
                  <a:pt x="283083" y="81051"/>
                </a:lnTo>
                <a:lnTo>
                  <a:pt x="294119" y="92075"/>
                </a:lnTo>
                <a:lnTo>
                  <a:pt x="319798" y="66395"/>
                </a:lnTo>
                <a:lnTo>
                  <a:pt x="357454" y="66395"/>
                </a:lnTo>
                <a:lnTo>
                  <a:pt x="330060" y="39001"/>
                </a:lnTo>
                <a:close/>
              </a:path>
              <a:path w="467994" h="469264">
                <a:moveTo>
                  <a:pt x="357454" y="66395"/>
                </a:moveTo>
                <a:lnTo>
                  <a:pt x="335394" y="66395"/>
                </a:lnTo>
                <a:lnTo>
                  <a:pt x="361086" y="92075"/>
                </a:lnTo>
                <a:lnTo>
                  <a:pt x="372110" y="81051"/>
                </a:lnTo>
                <a:lnTo>
                  <a:pt x="357454" y="66395"/>
                </a:lnTo>
                <a:close/>
              </a:path>
              <a:path w="467994" h="469264">
                <a:moveTo>
                  <a:pt x="236461" y="0"/>
                </a:moveTo>
                <a:lnTo>
                  <a:pt x="231533" y="0"/>
                </a:lnTo>
                <a:lnTo>
                  <a:pt x="189484" y="42049"/>
                </a:lnTo>
                <a:lnTo>
                  <a:pt x="200520" y="53073"/>
                </a:lnTo>
                <a:lnTo>
                  <a:pt x="226199" y="27393"/>
                </a:lnTo>
                <a:lnTo>
                  <a:pt x="263855" y="27393"/>
                </a:lnTo>
                <a:lnTo>
                  <a:pt x="236461" y="0"/>
                </a:lnTo>
                <a:close/>
              </a:path>
              <a:path w="467994" h="469264">
                <a:moveTo>
                  <a:pt x="263855" y="27393"/>
                </a:moveTo>
                <a:lnTo>
                  <a:pt x="241795" y="27393"/>
                </a:lnTo>
                <a:lnTo>
                  <a:pt x="267487" y="53073"/>
                </a:lnTo>
                <a:lnTo>
                  <a:pt x="278511" y="42049"/>
                </a:lnTo>
                <a:lnTo>
                  <a:pt x="263855" y="27393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329" y="4961902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0130" y="4961902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931" y="4961902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1732" y="4961902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7533" y="4961902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3330" y="499310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595" y="0"/>
                </a:lnTo>
                <a:lnTo>
                  <a:pt x="155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929" y="4993106"/>
            <a:ext cx="54610" cy="15875"/>
          </a:xfrm>
          <a:custGeom>
            <a:avLst/>
            <a:gdLst/>
            <a:ahLst/>
            <a:cxnLst/>
            <a:rect l="l" t="t" r="r" b="b"/>
            <a:pathLst>
              <a:path w="54609" h="15875">
                <a:moveTo>
                  <a:pt x="0" y="0"/>
                </a:moveTo>
                <a:lnTo>
                  <a:pt x="54597" y="0"/>
                </a:lnTo>
                <a:lnTo>
                  <a:pt x="54597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2731" y="4993106"/>
            <a:ext cx="54610" cy="15875"/>
          </a:xfrm>
          <a:custGeom>
            <a:avLst/>
            <a:gdLst/>
            <a:ahLst/>
            <a:cxnLst/>
            <a:rect l="l" t="t" r="r" b="b"/>
            <a:pathLst>
              <a:path w="54609" h="15875">
                <a:moveTo>
                  <a:pt x="0" y="0"/>
                </a:moveTo>
                <a:lnTo>
                  <a:pt x="54597" y="0"/>
                </a:lnTo>
                <a:lnTo>
                  <a:pt x="54597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5331" y="4993106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0"/>
                </a:moveTo>
                <a:lnTo>
                  <a:pt x="15595" y="0"/>
                </a:lnTo>
                <a:lnTo>
                  <a:pt x="155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6535" y="4993106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4" h="15875">
                <a:moveTo>
                  <a:pt x="0" y="0"/>
                </a:moveTo>
                <a:lnTo>
                  <a:pt x="23406" y="0"/>
                </a:lnTo>
                <a:lnTo>
                  <a:pt x="23406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329" y="4993106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5" h="15875">
                <a:moveTo>
                  <a:pt x="0" y="0"/>
                </a:moveTo>
                <a:lnTo>
                  <a:pt x="23406" y="0"/>
                </a:lnTo>
                <a:lnTo>
                  <a:pt x="23406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329" y="5024310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5" h="15875">
                <a:moveTo>
                  <a:pt x="0" y="0"/>
                </a:moveTo>
                <a:lnTo>
                  <a:pt x="23406" y="0"/>
                </a:lnTo>
                <a:lnTo>
                  <a:pt x="23406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5931" y="5024310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6535" y="5024310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4" h="15875">
                <a:moveTo>
                  <a:pt x="0" y="0"/>
                </a:moveTo>
                <a:lnTo>
                  <a:pt x="23406" y="0"/>
                </a:lnTo>
                <a:lnTo>
                  <a:pt x="23406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8133" y="5055514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4" h="15875">
                <a:moveTo>
                  <a:pt x="0" y="0"/>
                </a:moveTo>
                <a:lnTo>
                  <a:pt x="23406" y="0"/>
                </a:lnTo>
                <a:lnTo>
                  <a:pt x="23406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2731" y="5055514"/>
            <a:ext cx="23495" cy="15875"/>
          </a:xfrm>
          <a:custGeom>
            <a:avLst/>
            <a:gdLst/>
            <a:ahLst/>
            <a:cxnLst/>
            <a:rect l="l" t="t" r="r" b="b"/>
            <a:pathLst>
              <a:path w="23494" h="15875">
                <a:moveTo>
                  <a:pt x="0" y="0"/>
                </a:moveTo>
                <a:lnTo>
                  <a:pt x="23406" y="0"/>
                </a:lnTo>
                <a:lnTo>
                  <a:pt x="23406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5931" y="5086705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5" h="15875">
                <a:moveTo>
                  <a:pt x="0" y="0"/>
                </a:moveTo>
                <a:lnTo>
                  <a:pt x="62395" y="0"/>
                </a:lnTo>
                <a:lnTo>
                  <a:pt x="62395" y="15595"/>
                </a:lnTo>
                <a:lnTo>
                  <a:pt x="0" y="15595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10</a:t>
            </a:fld>
            <a:endParaRPr spc="-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4363" y="527075"/>
            <a:ext cx="834961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170" dirty="0">
                <a:solidFill>
                  <a:srgbClr val="D16925"/>
                </a:solidFill>
                <a:latin typeface="Trebuchet MS"/>
                <a:cs typeface="Trebuchet MS"/>
              </a:rPr>
              <a:t>Необходимые </a:t>
            </a:r>
            <a:r>
              <a:rPr sz="3300" spc="-195" dirty="0">
                <a:solidFill>
                  <a:srgbClr val="D16925"/>
                </a:solidFill>
                <a:latin typeface="Trebuchet MS"/>
                <a:cs typeface="Trebuchet MS"/>
              </a:rPr>
              <a:t>изменения </a:t>
            </a:r>
            <a:r>
              <a:rPr sz="3300" spc="-135" dirty="0">
                <a:solidFill>
                  <a:srgbClr val="D16925"/>
                </a:solidFill>
                <a:latin typeface="Trebuchet MS"/>
                <a:cs typeface="Trebuchet MS"/>
              </a:rPr>
              <a:t>в </a:t>
            </a:r>
            <a:r>
              <a:rPr sz="3300" spc="-240" dirty="0">
                <a:solidFill>
                  <a:srgbClr val="D16925"/>
                </a:solidFill>
                <a:latin typeface="Trebuchet MS"/>
                <a:cs typeface="Trebuchet MS"/>
              </a:rPr>
              <a:t>системе </a:t>
            </a:r>
            <a:r>
              <a:rPr sz="3300" spc="-195" dirty="0">
                <a:solidFill>
                  <a:srgbClr val="D16925"/>
                </a:solidFill>
                <a:latin typeface="Trebuchet MS"/>
                <a:cs typeface="Trebuchet MS"/>
              </a:rPr>
              <a:t>высшего  </a:t>
            </a:r>
            <a:r>
              <a:rPr sz="3300" spc="-165" dirty="0">
                <a:solidFill>
                  <a:srgbClr val="D16925"/>
                </a:solidFill>
                <a:latin typeface="Trebuchet MS"/>
                <a:cs typeface="Trebuchet MS"/>
              </a:rPr>
              <a:t>образования: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0730" y="2988221"/>
            <a:ext cx="69468" cy="6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761" y="2783560"/>
            <a:ext cx="419100" cy="332740"/>
          </a:xfrm>
          <a:custGeom>
            <a:avLst/>
            <a:gdLst/>
            <a:ahLst/>
            <a:cxnLst/>
            <a:rect l="l" t="t" r="r" b="b"/>
            <a:pathLst>
              <a:path w="419100" h="332739">
                <a:moveTo>
                  <a:pt x="133146" y="0"/>
                </a:moveTo>
                <a:lnTo>
                  <a:pt x="108096" y="5071"/>
                </a:lnTo>
                <a:lnTo>
                  <a:pt x="87618" y="18892"/>
                </a:lnTo>
                <a:lnTo>
                  <a:pt x="73801" y="39374"/>
                </a:lnTo>
                <a:lnTo>
                  <a:pt x="68732" y="64427"/>
                </a:lnTo>
                <a:lnTo>
                  <a:pt x="68732" y="86309"/>
                </a:lnTo>
                <a:lnTo>
                  <a:pt x="70093" y="99505"/>
                </a:lnTo>
                <a:lnTo>
                  <a:pt x="73991" y="111782"/>
                </a:lnTo>
                <a:lnTo>
                  <a:pt x="80149" y="122863"/>
                </a:lnTo>
                <a:lnTo>
                  <a:pt x="88290" y="132473"/>
                </a:lnTo>
                <a:lnTo>
                  <a:pt x="53872" y="140187"/>
                </a:lnTo>
                <a:lnTo>
                  <a:pt x="25814" y="159707"/>
                </a:lnTo>
                <a:lnTo>
                  <a:pt x="6921" y="188225"/>
                </a:lnTo>
                <a:lnTo>
                  <a:pt x="0" y="222935"/>
                </a:lnTo>
                <a:lnTo>
                  <a:pt x="0" y="328523"/>
                </a:lnTo>
                <a:lnTo>
                  <a:pt x="4089" y="332612"/>
                </a:lnTo>
                <a:lnTo>
                  <a:pt x="414540" y="332612"/>
                </a:lnTo>
                <a:lnTo>
                  <a:pt x="418630" y="328523"/>
                </a:lnTo>
                <a:lnTo>
                  <a:pt x="418630" y="314337"/>
                </a:lnTo>
                <a:lnTo>
                  <a:pt x="18275" y="314337"/>
                </a:lnTo>
                <a:lnTo>
                  <a:pt x="18275" y="222935"/>
                </a:lnTo>
                <a:lnTo>
                  <a:pt x="23959" y="194855"/>
                </a:lnTo>
                <a:lnTo>
                  <a:pt x="39450" y="171899"/>
                </a:lnTo>
                <a:lnTo>
                  <a:pt x="62407" y="156407"/>
                </a:lnTo>
                <a:lnTo>
                  <a:pt x="90487" y="150723"/>
                </a:lnTo>
                <a:lnTo>
                  <a:pt x="95529" y="150723"/>
                </a:lnTo>
                <a:lnTo>
                  <a:pt x="99618" y="146634"/>
                </a:lnTo>
                <a:lnTo>
                  <a:pt x="99606" y="141287"/>
                </a:lnTo>
                <a:lnTo>
                  <a:pt x="164672" y="141287"/>
                </a:lnTo>
                <a:lnTo>
                  <a:pt x="177775" y="132448"/>
                </a:lnTo>
                <a:lnTo>
                  <a:pt x="133146" y="132448"/>
                </a:lnTo>
                <a:lnTo>
                  <a:pt x="115205" y="128816"/>
                </a:lnTo>
                <a:lnTo>
                  <a:pt x="100537" y="118918"/>
                </a:lnTo>
                <a:lnTo>
                  <a:pt x="90639" y="104250"/>
                </a:lnTo>
                <a:lnTo>
                  <a:pt x="87007" y="86309"/>
                </a:lnTo>
                <a:lnTo>
                  <a:pt x="87007" y="64427"/>
                </a:lnTo>
                <a:lnTo>
                  <a:pt x="90639" y="46478"/>
                </a:lnTo>
                <a:lnTo>
                  <a:pt x="100537" y="31807"/>
                </a:lnTo>
                <a:lnTo>
                  <a:pt x="115205" y="21907"/>
                </a:lnTo>
                <a:lnTo>
                  <a:pt x="133146" y="18275"/>
                </a:lnTo>
                <a:lnTo>
                  <a:pt x="177772" y="18275"/>
                </a:lnTo>
                <a:lnTo>
                  <a:pt x="158199" y="5069"/>
                </a:lnTo>
                <a:lnTo>
                  <a:pt x="133146" y="0"/>
                </a:lnTo>
                <a:close/>
              </a:path>
              <a:path w="419100" h="332739">
                <a:moveTo>
                  <a:pt x="72682" y="255841"/>
                </a:moveTo>
                <a:lnTo>
                  <a:pt x="62585" y="255841"/>
                </a:lnTo>
                <a:lnTo>
                  <a:pt x="58496" y="259930"/>
                </a:lnTo>
                <a:lnTo>
                  <a:pt x="58496" y="314337"/>
                </a:lnTo>
                <a:lnTo>
                  <a:pt x="76771" y="314337"/>
                </a:lnTo>
                <a:lnTo>
                  <a:pt x="76771" y="259930"/>
                </a:lnTo>
                <a:lnTo>
                  <a:pt x="72682" y="255841"/>
                </a:lnTo>
                <a:close/>
              </a:path>
              <a:path w="419100" h="332739">
                <a:moveTo>
                  <a:pt x="378421" y="151637"/>
                </a:moveTo>
                <a:lnTo>
                  <a:pt x="180987" y="151637"/>
                </a:lnTo>
                <a:lnTo>
                  <a:pt x="165348" y="154804"/>
                </a:lnTo>
                <a:lnTo>
                  <a:pt x="152561" y="163433"/>
                </a:lnTo>
                <a:lnTo>
                  <a:pt x="143933" y="176219"/>
                </a:lnTo>
                <a:lnTo>
                  <a:pt x="140766" y="191858"/>
                </a:lnTo>
                <a:lnTo>
                  <a:pt x="140766" y="314337"/>
                </a:lnTo>
                <a:lnTo>
                  <a:pt x="159054" y="314337"/>
                </a:lnTo>
                <a:lnTo>
                  <a:pt x="159054" y="191858"/>
                </a:lnTo>
                <a:lnTo>
                  <a:pt x="160781" y="183331"/>
                </a:lnTo>
                <a:lnTo>
                  <a:pt x="165487" y="176358"/>
                </a:lnTo>
                <a:lnTo>
                  <a:pt x="172460" y="171652"/>
                </a:lnTo>
                <a:lnTo>
                  <a:pt x="180987" y="169925"/>
                </a:lnTo>
                <a:lnTo>
                  <a:pt x="411220" y="169925"/>
                </a:lnTo>
                <a:lnTo>
                  <a:pt x="406841" y="163433"/>
                </a:lnTo>
                <a:lnTo>
                  <a:pt x="394059" y="154804"/>
                </a:lnTo>
                <a:lnTo>
                  <a:pt x="378421" y="151637"/>
                </a:lnTo>
                <a:close/>
              </a:path>
              <a:path w="419100" h="332739">
                <a:moveTo>
                  <a:pt x="411220" y="169925"/>
                </a:moveTo>
                <a:lnTo>
                  <a:pt x="378421" y="169925"/>
                </a:lnTo>
                <a:lnTo>
                  <a:pt x="386949" y="171652"/>
                </a:lnTo>
                <a:lnTo>
                  <a:pt x="393922" y="176358"/>
                </a:lnTo>
                <a:lnTo>
                  <a:pt x="398627" y="183331"/>
                </a:lnTo>
                <a:lnTo>
                  <a:pt x="400354" y="191858"/>
                </a:lnTo>
                <a:lnTo>
                  <a:pt x="400354" y="277723"/>
                </a:lnTo>
                <a:lnTo>
                  <a:pt x="352577" y="277723"/>
                </a:lnTo>
                <a:lnTo>
                  <a:pt x="348488" y="281812"/>
                </a:lnTo>
                <a:lnTo>
                  <a:pt x="348488" y="291909"/>
                </a:lnTo>
                <a:lnTo>
                  <a:pt x="352577" y="295998"/>
                </a:lnTo>
                <a:lnTo>
                  <a:pt x="400354" y="295998"/>
                </a:lnTo>
                <a:lnTo>
                  <a:pt x="400354" y="314337"/>
                </a:lnTo>
                <a:lnTo>
                  <a:pt x="418630" y="314337"/>
                </a:lnTo>
                <a:lnTo>
                  <a:pt x="418630" y="191858"/>
                </a:lnTo>
                <a:lnTo>
                  <a:pt x="415465" y="176219"/>
                </a:lnTo>
                <a:lnTo>
                  <a:pt x="411220" y="169925"/>
                </a:lnTo>
                <a:close/>
              </a:path>
              <a:path w="419100" h="332739">
                <a:moveTo>
                  <a:pt x="164672" y="141287"/>
                </a:moveTo>
                <a:lnTo>
                  <a:pt x="99606" y="141287"/>
                </a:lnTo>
                <a:lnTo>
                  <a:pt x="107245" y="145285"/>
                </a:lnTo>
                <a:lnTo>
                  <a:pt x="115438" y="148248"/>
                </a:lnTo>
                <a:lnTo>
                  <a:pt x="124100" y="150090"/>
                </a:lnTo>
                <a:lnTo>
                  <a:pt x="133146" y="150723"/>
                </a:lnTo>
                <a:lnTo>
                  <a:pt x="158199" y="145654"/>
                </a:lnTo>
                <a:lnTo>
                  <a:pt x="164672" y="141287"/>
                </a:lnTo>
                <a:close/>
              </a:path>
              <a:path w="419100" h="332739">
                <a:moveTo>
                  <a:pt x="177772" y="18275"/>
                </a:moveTo>
                <a:lnTo>
                  <a:pt x="133146" y="18275"/>
                </a:lnTo>
                <a:lnTo>
                  <a:pt x="151095" y="21907"/>
                </a:lnTo>
                <a:lnTo>
                  <a:pt x="165766" y="31807"/>
                </a:lnTo>
                <a:lnTo>
                  <a:pt x="175666" y="46478"/>
                </a:lnTo>
                <a:lnTo>
                  <a:pt x="179298" y="64427"/>
                </a:lnTo>
                <a:lnTo>
                  <a:pt x="179298" y="86309"/>
                </a:lnTo>
                <a:lnTo>
                  <a:pt x="175666" y="104250"/>
                </a:lnTo>
                <a:lnTo>
                  <a:pt x="165766" y="118918"/>
                </a:lnTo>
                <a:lnTo>
                  <a:pt x="151095" y="128816"/>
                </a:lnTo>
                <a:lnTo>
                  <a:pt x="133146" y="132448"/>
                </a:lnTo>
                <a:lnTo>
                  <a:pt x="177775" y="132448"/>
                </a:lnTo>
                <a:lnTo>
                  <a:pt x="178681" y="131837"/>
                </a:lnTo>
                <a:lnTo>
                  <a:pt x="192502" y="111359"/>
                </a:lnTo>
                <a:lnTo>
                  <a:pt x="197573" y="86309"/>
                </a:lnTo>
                <a:lnTo>
                  <a:pt x="197573" y="64427"/>
                </a:lnTo>
                <a:lnTo>
                  <a:pt x="192502" y="39369"/>
                </a:lnTo>
                <a:lnTo>
                  <a:pt x="178681" y="18888"/>
                </a:lnTo>
                <a:lnTo>
                  <a:pt x="177772" y="18275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7922" y="3061297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56" y="0"/>
                </a:moveTo>
                <a:lnTo>
                  <a:pt x="6743" y="0"/>
                </a:lnTo>
                <a:lnTo>
                  <a:pt x="4381" y="977"/>
                </a:lnTo>
                <a:lnTo>
                  <a:pt x="977" y="4381"/>
                </a:lnTo>
                <a:lnTo>
                  <a:pt x="0" y="6731"/>
                </a:lnTo>
                <a:lnTo>
                  <a:pt x="0" y="11544"/>
                </a:lnTo>
                <a:lnTo>
                  <a:pt x="977" y="13906"/>
                </a:lnTo>
                <a:lnTo>
                  <a:pt x="4381" y="17297"/>
                </a:lnTo>
                <a:lnTo>
                  <a:pt x="6743" y="18275"/>
                </a:lnTo>
                <a:lnTo>
                  <a:pt x="11556" y="18275"/>
                </a:lnTo>
                <a:lnTo>
                  <a:pt x="13906" y="17297"/>
                </a:lnTo>
                <a:lnTo>
                  <a:pt x="17310" y="13906"/>
                </a:lnTo>
                <a:lnTo>
                  <a:pt x="18287" y="11544"/>
                </a:lnTo>
                <a:lnTo>
                  <a:pt x="18287" y="6731"/>
                </a:lnTo>
                <a:lnTo>
                  <a:pt x="17310" y="4381"/>
                </a:lnTo>
                <a:lnTo>
                  <a:pt x="13906" y="977"/>
                </a:lnTo>
                <a:lnTo>
                  <a:pt x="11556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7875" y="2697556"/>
            <a:ext cx="176530" cy="201295"/>
          </a:xfrm>
          <a:custGeom>
            <a:avLst/>
            <a:gdLst/>
            <a:ahLst/>
            <a:cxnLst/>
            <a:rect l="l" t="t" r="r" b="b"/>
            <a:pathLst>
              <a:path w="176530" h="201294">
                <a:moveTo>
                  <a:pt x="150025" y="0"/>
                </a:moveTo>
                <a:lnTo>
                  <a:pt x="51295" y="0"/>
                </a:lnTo>
                <a:lnTo>
                  <a:pt x="40987" y="2085"/>
                </a:lnTo>
                <a:lnTo>
                  <a:pt x="32561" y="7769"/>
                </a:lnTo>
                <a:lnTo>
                  <a:pt x="26876" y="16191"/>
                </a:lnTo>
                <a:lnTo>
                  <a:pt x="24790" y="26492"/>
                </a:lnTo>
                <a:lnTo>
                  <a:pt x="24790" y="113080"/>
                </a:lnTo>
                <a:lnTo>
                  <a:pt x="0" y="137871"/>
                </a:lnTo>
                <a:lnTo>
                  <a:pt x="0" y="143649"/>
                </a:lnTo>
                <a:lnTo>
                  <a:pt x="24790" y="168440"/>
                </a:lnTo>
                <a:lnTo>
                  <a:pt x="24790" y="174586"/>
                </a:lnTo>
                <a:lnTo>
                  <a:pt x="26876" y="184889"/>
                </a:lnTo>
                <a:lnTo>
                  <a:pt x="32561" y="193316"/>
                </a:lnTo>
                <a:lnTo>
                  <a:pt x="40987" y="199004"/>
                </a:lnTo>
                <a:lnTo>
                  <a:pt x="51295" y="201091"/>
                </a:lnTo>
                <a:lnTo>
                  <a:pt x="150025" y="201091"/>
                </a:lnTo>
                <a:lnTo>
                  <a:pt x="160325" y="199004"/>
                </a:lnTo>
                <a:lnTo>
                  <a:pt x="168748" y="193316"/>
                </a:lnTo>
                <a:lnTo>
                  <a:pt x="174431" y="184889"/>
                </a:lnTo>
                <a:lnTo>
                  <a:pt x="174853" y="182803"/>
                </a:lnTo>
                <a:lnTo>
                  <a:pt x="46761" y="182803"/>
                </a:lnTo>
                <a:lnTo>
                  <a:pt x="43078" y="179120"/>
                </a:lnTo>
                <a:lnTo>
                  <a:pt x="43078" y="162229"/>
                </a:lnTo>
                <a:lnTo>
                  <a:pt x="42113" y="159905"/>
                </a:lnTo>
                <a:lnTo>
                  <a:pt x="22961" y="140754"/>
                </a:lnTo>
                <a:lnTo>
                  <a:pt x="42113" y="121615"/>
                </a:lnTo>
                <a:lnTo>
                  <a:pt x="43078" y="119291"/>
                </a:lnTo>
                <a:lnTo>
                  <a:pt x="43078" y="21971"/>
                </a:lnTo>
                <a:lnTo>
                  <a:pt x="46761" y="18275"/>
                </a:lnTo>
                <a:lnTo>
                  <a:pt x="174853" y="18275"/>
                </a:lnTo>
                <a:lnTo>
                  <a:pt x="174431" y="16191"/>
                </a:lnTo>
                <a:lnTo>
                  <a:pt x="168748" y="7769"/>
                </a:lnTo>
                <a:lnTo>
                  <a:pt x="160325" y="2085"/>
                </a:lnTo>
                <a:lnTo>
                  <a:pt x="150025" y="0"/>
                </a:lnTo>
                <a:close/>
              </a:path>
              <a:path w="176530" h="201294">
                <a:moveTo>
                  <a:pt x="174853" y="18275"/>
                </a:moveTo>
                <a:lnTo>
                  <a:pt x="154559" y="18275"/>
                </a:lnTo>
                <a:lnTo>
                  <a:pt x="158242" y="21971"/>
                </a:lnTo>
                <a:lnTo>
                  <a:pt x="158242" y="179120"/>
                </a:lnTo>
                <a:lnTo>
                  <a:pt x="154559" y="182803"/>
                </a:lnTo>
                <a:lnTo>
                  <a:pt x="174853" y="182803"/>
                </a:lnTo>
                <a:lnTo>
                  <a:pt x="176517" y="174586"/>
                </a:lnTo>
                <a:lnTo>
                  <a:pt x="176517" y="26492"/>
                </a:lnTo>
                <a:lnTo>
                  <a:pt x="174853" y="18275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386" y="276976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44" y="0"/>
                </a:moveTo>
                <a:lnTo>
                  <a:pt x="6743" y="0"/>
                </a:lnTo>
                <a:lnTo>
                  <a:pt x="4381" y="977"/>
                </a:lnTo>
                <a:lnTo>
                  <a:pt x="977" y="4381"/>
                </a:lnTo>
                <a:lnTo>
                  <a:pt x="0" y="6743"/>
                </a:lnTo>
                <a:lnTo>
                  <a:pt x="0" y="11544"/>
                </a:lnTo>
                <a:lnTo>
                  <a:pt x="977" y="13906"/>
                </a:lnTo>
                <a:lnTo>
                  <a:pt x="4381" y="17297"/>
                </a:lnTo>
                <a:lnTo>
                  <a:pt x="6743" y="18275"/>
                </a:lnTo>
                <a:lnTo>
                  <a:pt x="11544" y="18275"/>
                </a:lnTo>
                <a:lnTo>
                  <a:pt x="13906" y="17297"/>
                </a:lnTo>
                <a:lnTo>
                  <a:pt x="17310" y="13906"/>
                </a:lnTo>
                <a:lnTo>
                  <a:pt x="18287" y="11544"/>
                </a:lnTo>
                <a:lnTo>
                  <a:pt x="18287" y="6743"/>
                </a:lnTo>
                <a:lnTo>
                  <a:pt x="17310" y="4381"/>
                </a:lnTo>
                <a:lnTo>
                  <a:pt x="13906" y="977"/>
                </a:lnTo>
                <a:lnTo>
                  <a:pt x="11544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398" y="2648191"/>
            <a:ext cx="252729" cy="181610"/>
          </a:xfrm>
          <a:custGeom>
            <a:avLst/>
            <a:gdLst/>
            <a:ahLst/>
            <a:cxnLst/>
            <a:rect l="l" t="t" r="r" b="b"/>
            <a:pathLst>
              <a:path w="252730" h="181610">
                <a:moveTo>
                  <a:pt x="114858" y="0"/>
                </a:moveTo>
                <a:lnTo>
                  <a:pt x="4089" y="0"/>
                </a:lnTo>
                <a:lnTo>
                  <a:pt x="0" y="4102"/>
                </a:lnTo>
                <a:lnTo>
                  <a:pt x="0" y="176885"/>
                </a:lnTo>
                <a:lnTo>
                  <a:pt x="4089" y="180987"/>
                </a:lnTo>
                <a:lnTo>
                  <a:pt x="91884" y="180987"/>
                </a:lnTo>
                <a:lnTo>
                  <a:pt x="95973" y="176885"/>
                </a:lnTo>
                <a:lnTo>
                  <a:pt x="95973" y="166789"/>
                </a:lnTo>
                <a:lnTo>
                  <a:pt x="91884" y="162699"/>
                </a:lnTo>
                <a:lnTo>
                  <a:pt x="18275" y="162699"/>
                </a:lnTo>
                <a:lnTo>
                  <a:pt x="18275" y="18288"/>
                </a:lnTo>
                <a:lnTo>
                  <a:pt x="252272" y="18288"/>
                </a:lnTo>
                <a:lnTo>
                  <a:pt x="252272" y="7023"/>
                </a:lnTo>
                <a:lnTo>
                  <a:pt x="126136" y="7023"/>
                </a:lnTo>
                <a:lnTo>
                  <a:pt x="121272" y="2667"/>
                </a:lnTo>
                <a:lnTo>
                  <a:pt x="114858" y="0"/>
                </a:lnTo>
                <a:close/>
              </a:path>
              <a:path w="252730" h="181610">
                <a:moveTo>
                  <a:pt x="139382" y="18288"/>
                </a:moveTo>
                <a:lnTo>
                  <a:pt x="112890" y="18288"/>
                </a:lnTo>
                <a:lnTo>
                  <a:pt x="116992" y="22402"/>
                </a:lnTo>
                <a:lnTo>
                  <a:pt x="116992" y="149555"/>
                </a:lnTo>
                <a:lnTo>
                  <a:pt x="121094" y="153657"/>
                </a:lnTo>
                <a:lnTo>
                  <a:pt x="131178" y="153657"/>
                </a:lnTo>
                <a:lnTo>
                  <a:pt x="135280" y="149555"/>
                </a:lnTo>
                <a:lnTo>
                  <a:pt x="135280" y="22402"/>
                </a:lnTo>
                <a:lnTo>
                  <a:pt x="139382" y="18288"/>
                </a:lnTo>
                <a:close/>
              </a:path>
              <a:path w="252730" h="181610">
                <a:moveTo>
                  <a:pt x="252272" y="18288"/>
                </a:moveTo>
                <a:lnTo>
                  <a:pt x="233997" y="18288"/>
                </a:lnTo>
                <a:lnTo>
                  <a:pt x="233997" y="104698"/>
                </a:lnTo>
                <a:lnTo>
                  <a:pt x="238086" y="108788"/>
                </a:lnTo>
                <a:lnTo>
                  <a:pt x="248183" y="108788"/>
                </a:lnTo>
                <a:lnTo>
                  <a:pt x="252272" y="104698"/>
                </a:lnTo>
                <a:lnTo>
                  <a:pt x="252272" y="18288"/>
                </a:lnTo>
                <a:close/>
              </a:path>
              <a:path w="252730" h="181610">
                <a:moveTo>
                  <a:pt x="248183" y="0"/>
                </a:moveTo>
                <a:lnTo>
                  <a:pt x="137414" y="0"/>
                </a:lnTo>
                <a:lnTo>
                  <a:pt x="131000" y="2667"/>
                </a:lnTo>
                <a:lnTo>
                  <a:pt x="126136" y="7023"/>
                </a:lnTo>
                <a:lnTo>
                  <a:pt x="252272" y="7023"/>
                </a:lnTo>
                <a:lnTo>
                  <a:pt x="252272" y="4102"/>
                </a:lnTo>
                <a:lnTo>
                  <a:pt x="248183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352" y="2748737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85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8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7352" y="2788958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85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8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7352" y="2829179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85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8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0050" y="2689326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97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97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050" y="2729547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97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97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050" y="2769768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97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97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7046" y="2689326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85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8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046" y="2729547"/>
            <a:ext cx="64769" cy="18415"/>
          </a:xfrm>
          <a:custGeom>
            <a:avLst/>
            <a:gdLst/>
            <a:ahLst/>
            <a:cxnLst/>
            <a:rect l="l" t="t" r="r" b="b"/>
            <a:pathLst>
              <a:path w="64769" h="18414">
                <a:moveTo>
                  <a:pt x="60185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60185" y="18275"/>
                </a:lnTo>
                <a:lnTo>
                  <a:pt x="64287" y="14185"/>
                </a:lnTo>
                <a:lnTo>
                  <a:pt x="64287" y="4089"/>
                </a:lnTo>
                <a:lnTo>
                  <a:pt x="6018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1294" y="3867836"/>
            <a:ext cx="59055" cy="18415"/>
          </a:xfrm>
          <a:custGeom>
            <a:avLst/>
            <a:gdLst/>
            <a:ahLst/>
            <a:cxnLst/>
            <a:rect l="l" t="t" r="r" b="b"/>
            <a:pathLst>
              <a:path w="59055" h="18414">
                <a:moveTo>
                  <a:pt x="54571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54559" y="18275"/>
                </a:lnTo>
                <a:lnTo>
                  <a:pt x="58661" y="14185"/>
                </a:lnTo>
                <a:lnTo>
                  <a:pt x="58661" y="4089"/>
                </a:lnTo>
                <a:lnTo>
                  <a:pt x="54571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9002" y="351444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44" y="0"/>
                </a:moveTo>
                <a:lnTo>
                  <a:pt x="6743" y="0"/>
                </a:lnTo>
                <a:lnTo>
                  <a:pt x="4381" y="977"/>
                </a:lnTo>
                <a:lnTo>
                  <a:pt x="972" y="4394"/>
                </a:lnTo>
                <a:lnTo>
                  <a:pt x="0" y="6743"/>
                </a:lnTo>
                <a:lnTo>
                  <a:pt x="0" y="11556"/>
                </a:lnTo>
                <a:lnTo>
                  <a:pt x="977" y="13906"/>
                </a:lnTo>
                <a:lnTo>
                  <a:pt x="4381" y="17322"/>
                </a:lnTo>
                <a:lnTo>
                  <a:pt x="6743" y="18287"/>
                </a:lnTo>
                <a:lnTo>
                  <a:pt x="11544" y="18287"/>
                </a:lnTo>
                <a:lnTo>
                  <a:pt x="13906" y="17322"/>
                </a:lnTo>
                <a:lnTo>
                  <a:pt x="17310" y="13906"/>
                </a:lnTo>
                <a:lnTo>
                  <a:pt x="18282" y="11556"/>
                </a:lnTo>
                <a:lnTo>
                  <a:pt x="18287" y="6743"/>
                </a:lnTo>
                <a:lnTo>
                  <a:pt x="17297" y="4381"/>
                </a:lnTo>
                <a:lnTo>
                  <a:pt x="13906" y="977"/>
                </a:lnTo>
                <a:lnTo>
                  <a:pt x="11544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403" y="3447974"/>
            <a:ext cx="467995" cy="468630"/>
          </a:xfrm>
          <a:custGeom>
            <a:avLst/>
            <a:gdLst/>
            <a:ahLst/>
            <a:cxnLst/>
            <a:rect l="l" t="t" r="r" b="b"/>
            <a:pathLst>
              <a:path w="467994" h="468629">
                <a:moveTo>
                  <a:pt x="463905" y="389699"/>
                </a:moveTo>
                <a:lnTo>
                  <a:pt x="4089" y="389699"/>
                </a:lnTo>
                <a:lnTo>
                  <a:pt x="0" y="393788"/>
                </a:lnTo>
                <a:lnTo>
                  <a:pt x="0" y="415290"/>
                </a:lnTo>
                <a:lnTo>
                  <a:pt x="4171" y="435906"/>
                </a:lnTo>
                <a:lnTo>
                  <a:pt x="15541" y="452758"/>
                </a:lnTo>
                <a:lnTo>
                  <a:pt x="32393" y="464128"/>
                </a:lnTo>
                <a:lnTo>
                  <a:pt x="53009" y="468299"/>
                </a:lnTo>
                <a:lnTo>
                  <a:pt x="414985" y="468299"/>
                </a:lnTo>
                <a:lnTo>
                  <a:pt x="435596" y="464128"/>
                </a:lnTo>
                <a:lnTo>
                  <a:pt x="452448" y="452758"/>
                </a:lnTo>
                <a:lnTo>
                  <a:pt x="454293" y="450024"/>
                </a:lnTo>
                <a:lnTo>
                  <a:pt x="53009" y="450024"/>
                </a:lnTo>
                <a:lnTo>
                  <a:pt x="39502" y="447290"/>
                </a:lnTo>
                <a:lnTo>
                  <a:pt x="28460" y="439839"/>
                </a:lnTo>
                <a:lnTo>
                  <a:pt x="21009" y="428796"/>
                </a:lnTo>
                <a:lnTo>
                  <a:pt x="18275" y="415290"/>
                </a:lnTo>
                <a:lnTo>
                  <a:pt x="18275" y="407974"/>
                </a:lnTo>
                <a:lnTo>
                  <a:pt x="467995" y="407974"/>
                </a:lnTo>
                <a:lnTo>
                  <a:pt x="467995" y="393788"/>
                </a:lnTo>
                <a:lnTo>
                  <a:pt x="463905" y="389699"/>
                </a:lnTo>
                <a:close/>
              </a:path>
              <a:path w="467994" h="468629">
                <a:moveTo>
                  <a:pt x="467995" y="407974"/>
                </a:moveTo>
                <a:lnTo>
                  <a:pt x="449719" y="407974"/>
                </a:lnTo>
                <a:lnTo>
                  <a:pt x="449719" y="415290"/>
                </a:lnTo>
                <a:lnTo>
                  <a:pt x="446985" y="428796"/>
                </a:lnTo>
                <a:lnTo>
                  <a:pt x="439534" y="439839"/>
                </a:lnTo>
                <a:lnTo>
                  <a:pt x="428492" y="447290"/>
                </a:lnTo>
                <a:lnTo>
                  <a:pt x="414985" y="450024"/>
                </a:lnTo>
                <a:lnTo>
                  <a:pt x="454293" y="450024"/>
                </a:lnTo>
                <a:lnTo>
                  <a:pt x="463821" y="435906"/>
                </a:lnTo>
                <a:lnTo>
                  <a:pt x="467995" y="415290"/>
                </a:lnTo>
                <a:lnTo>
                  <a:pt x="467995" y="407974"/>
                </a:lnTo>
                <a:close/>
              </a:path>
              <a:path w="467994" h="468629">
                <a:moveTo>
                  <a:pt x="38379" y="344932"/>
                </a:moveTo>
                <a:lnTo>
                  <a:pt x="20104" y="344932"/>
                </a:lnTo>
                <a:lnTo>
                  <a:pt x="20104" y="389699"/>
                </a:lnTo>
                <a:lnTo>
                  <a:pt x="38379" y="389699"/>
                </a:lnTo>
                <a:lnTo>
                  <a:pt x="38379" y="344932"/>
                </a:lnTo>
                <a:close/>
              </a:path>
              <a:path w="467994" h="468629">
                <a:moveTo>
                  <a:pt x="443788" y="246189"/>
                </a:moveTo>
                <a:lnTo>
                  <a:pt x="433692" y="246189"/>
                </a:lnTo>
                <a:lnTo>
                  <a:pt x="429602" y="250278"/>
                </a:lnTo>
                <a:lnTo>
                  <a:pt x="429602" y="389699"/>
                </a:lnTo>
                <a:lnTo>
                  <a:pt x="447878" y="389699"/>
                </a:lnTo>
                <a:lnTo>
                  <a:pt x="447878" y="250278"/>
                </a:lnTo>
                <a:lnTo>
                  <a:pt x="443788" y="246189"/>
                </a:lnTo>
                <a:close/>
              </a:path>
              <a:path w="467994" h="468629">
                <a:moveTo>
                  <a:pt x="138671" y="126453"/>
                </a:moveTo>
                <a:lnTo>
                  <a:pt x="4089" y="126453"/>
                </a:lnTo>
                <a:lnTo>
                  <a:pt x="0" y="130556"/>
                </a:lnTo>
                <a:lnTo>
                  <a:pt x="0" y="340842"/>
                </a:lnTo>
                <a:lnTo>
                  <a:pt x="4089" y="344932"/>
                </a:lnTo>
                <a:lnTo>
                  <a:pt x="321309" y="344932"/>
                </a:lnTo>
                <a:lnTo>
                  <a:pt x="325399" y="340842"/>
                </a:lnTo>
                <a:lnTo>
                  <a:pt x="325399" y="326656"/>
                </a:lnTo>
                <a:lnTo>
                  <a:pt x="171488" y="326656"/>
                </a:lnTo>
                <a:lnTo>
                  <a:pt x="18275" y="326644"/>
                </a:lnTo>
                <a:lnTo>
                  <a:pt x="18275" y="309270"/>
                </a:lnTo>
                <a:lnTo>
                  <a:pt x="325399" y="309270"/>
                </a:lnTo>
                <a:lnTo>
                  <a:pt x="325399" y="306527"/>
                </a:lnTo>
                <a:lnTo>
                  <a:pt x="356150" y="299562"/>
                </a:lnTo>
                <a:lnTo>
                  <a:pt x="363834" y="294525"/>
                </a:lnTo>
                <a:lnTo>
                  <a:pt x="153555" y="294525"/>
                </a:lnTo>
                <a:lnTo>
                  <a:pt x="149085" y="292265"/>
                </a:lnTo>
                <a:lnTo>
                  <a:pt x="144018" y="290995"/>
                </a:lnTo>
                <a:lnTo>
                  <a:pt x="18275" y="290995"/>
                </a:lnTo>
                <a:lnTo>
                  <a:pt x="18275" y="144741"/>
                </a:lnTo>
                <a:lnTo>
                  <a:pt x="215379" y="144741"/>
                </a:lnTo>
                <a:lnTo>
                  <a:pt x="219481" y="140652"/>
                </a:lnTo>
                <a:lnTo>
                  <a:pt x="219481" y="136791"/>
                </a:lnTo>
                <a:lnTo>
                  <a:pt x="162699" y="136791"/>
                </a:lnTo>
                <a:lnTo>
                  <a:pt x="157723" y="132497"/>
                </a:lnTo>
                <a:lnTo>
                  <a:pt x="151961" y="129241"/>
                </a:lnTo>
                <a:lnTo>
                  <a:pt x="145561" y="127176"/>
                </a:lnTo>
                <a:lnTo>
                  <a:pt x="138671" y="126453"/>
                </a:lnTo>
                <a:close/>
              </a:path>
              <a:path w="467994" h="468629">
                <a:moveTo>
                  <a:pt x="325399" y="309270"/>
                </a:moveTo>
                <a:lnTo>
                  <a:pt x="307124" y="309270"/>
                </a:lnTo>
                <a:lnTo>
                  <a:pt x="307124" y="326656"/>
                </a:lnTo>
                <a:lnTo>
                  <a:pt x="325399" y="326656"/>
                </a:lnTo>
                <a:lnTo>
                  <a:pt x="325399" y="309270"/>
                </a:lnTo>
                <a:close/>
              </a:path>
              <a:path w="467994" h="468629">
                <a:moveTo>
                  <a:pt x="178511" y="309270"/>
                </a:moveTo>
                <a:lnTo>
                  <a:pt x="146875" y="309270"/>
                </a:lnTo>
                <a:lnTo>
                  <a:pt x="153555" y="315950"/>
                </a:lnTo>
                <a:lnTo>
                  <a:pt x="153682" y="325856"/>
                </a:lnTo>
                <a:lnTo>
                  <a:pt x="153911" y="326644"/>
                </a:lnTo>
                <a:lnTo>
                  <a:pt x="171491" y="326644"/>
                </a:lnTo>
                <a:lnTo>
                  <a:pt x="171716" y="325856"/>
                </a:lnTo>
                <a:lnTo>
                  <a:pt x="171843" y="315950"/>
                </a:lnTo>
                <a:lnTo>
                  <a:pt x="178511" y="309270"/>
                </a:lnTo>
                <a:close/>
              </a:path>
              <a:path w="467994" h="468629">
                <a:moveTo>
                  <a:pt x="178511" y="144741"/>
                </a:moveTo>
                <a:lnTo>
                  <a:pt x="146875" y="144741"/>
                </a:lnTo>
                <a:lnTo>
                  <a:pt x="153543" y="151409"/>
                </a:lnTo>
                <a:lnTo>
                  <a:pt x="153555" y="294525"/>
                </a:lnTo>
                <a:lnTo>
                  <a:pt x="171843" y="294525"/>
                </a:lnTo>
                <a:lnTo>
                  <a:pt x="171843" y="151409"/>
                </a:lnTo>
                <a:lnTo>
                  <a:pt x="178511" y="144741"/>
                </a:lnTo>
                <a:close/>
              </a:path>
              <a:path w="467994" h="468629">
                <a:moveTo>
                  <a:pt x="323215" y="0"/>
                </a:moveTo>
                <a:lnTo>
                  <a:pt x="320281" y="0"/>
                </a:lnTo>
                <a:lnTo>
                  <a:pt x="177507" y="68910"/>
                </a:lnTo>
                <a:lnTo>
                  <a:pt x="175541" y="72047"/>
                </a:lnTo>
                <a:lnTo>
                  <a:pt x="175501" y="79121"/>
                </a:lnTo>
                <a:lnTo>
                  <a:pt x="177507" y="82321"/>
                </a:lnTo>
                <a:lnTo>
                  <a:pt x="234099" y="109639"/>
                </a:lnTo>
                <a:lnTo>
                  <a:pt x="234200" y="167449"/>
                </a:lnTo>
                <a:lnTo>
                  <a:pt x="231660" y="167449"/>
                </a:lnTo>
                <a:lnTo>
                  <a:pt x="219809" y="169847"/>
                </a:lnTo>
                <a:lnTo>
                  <a:pt x="210123" y="176380"/>
                </a:lnTo>
                <a:lnTo>
                  <a:pt x="203590" y="186062"/>
                </a:lnTo>
                <a:lnTo>
                  <a:pt x="201193" y="197904"/>
                </a:lnTo>
                <a:lnTo>
                  <a:pt x="203561" y="209600"/>
                </a:lnTo>
                <a:lnTo>
                  <a:pt x="203664" y="209854"/>
                </a:lnTo>
                <a:lnTo>
                  <a:pt x="210126" y="219427"/>
                </a:lnTo>
                <a:lnTo>
                  <a:pt x="219811" y="225961"/>
                </a:lnTo>
                <a:lnTo>
                  <a:pt x="231660" y="228358"/>
                </a:lnTo>
                <a:lnTo>
                  <a:pt x="234607" y="228358"/>
                </a:lnTo>
                <a:lnTo>
                  <a:pt x="238738" y="247084"/>
                </a:lnTo>
                <a:lnTo>
                  <a:pt x="246643" y="264082"/>
                </a:lnTo>
                <a:lnTo>
                  <a:pt x="257849" y="278877"/>
                </a:lnTo>
                <a:lnTo>
                  <a:pt x="271881" y="290995"/>
                </a:lnTo>
                <a:lnTo>
                  <a:pt x="181368" y="290995"/>
                </a:lnTo>
                <a:lnTo>
                  <a:pt x="176314" y="292265"/>
                </a:lnTo>
                <a:lnTo>
                  <a:pt x="171843" y="294525"/>
                </a:lnTo>
                <a:lnTo>
                  <a:pt x="363834" y="294525"/>
                </a:lnTo>
                <a:lnTo>
                  <a:pt x="373290" y="288328"/>
                </a:lnTo>
                <a:lnTo>
                  <a:pt x="321741" y="288328"/>
                </a:lnTo>
                <a:lnTo>
                  <a:pt x="294772" y="282866"/>
                </a:lnTo>
                <a:lnTo>
                  <a:pt x="272724" y="267984"/>
                </a:lnTo>
                <a:lnTo>
                  <a:pt x="257846" y="245931"/>
                </a:lnTo>
                <a:lnTo>
                  <a:pt x="252481" y="219427"/>
                </a:lnTo>
                <a:lnTo>
                  <a:pt x="252387" y="210083"/>
                </a:lnTo>
                <a:lnTo>
                  <a:pt x="224942" y="210083"/>
                </a:lnTo>
                <a:lnTo>
                  <a:pt x="219481" y="204622"/>
                </a:lnTo>
                <a:lnTo>
                  <a:pt x="219481" y="191185"/>
                </a:lnTo>
                <a:lnTo>
                  <a:pt x="224942" y="185724"/>
                </a:lnTo>
                <a:lnTo>
                  <a:pt x="252387" y="185724"/>
                </a:lnTo>
                <a:lnTo>
                  <a:pt x="252387" y="180187"/>
                </a:lnTo>
                <a:lnTo>
                  <a:pt x="297786" y="180187"/>
                </a:lnTo>
                <a:lnTo>
                  <a:pt x="252387" y="160210"/>
                </a:lnTo>
                <a:lnTo>
                  <a:pt x="252387" y="118465"/>
                </a:lnTo>
                <a:lnTo>
                  <a:pt x="294452" y="118465"/>
                </a:lnTo>
                <a:lnTo>
                  <a:pt x="205663" y="75615"/>
                </a:lnTo>
                <a:lnTo>
                  <a:pt x="321741" y="19596"/>
                </a:lnTo>
                <a:lnTo>
                  <a:pt x="363809" y="19596"/>
                </a:lnTo>
                <a:lnTo>
                  <a:pt x="323215" y="0"/>
                </a:lnTo>
                <a:close/>
              </a:path>
              <a:path w="467994" h="468629">
                <a:moveTo>
                  <a:pt x="435939" y="180187"/>
                </a:moveTo>
                <a:lnTo>
                  <a:pt x="391109" y="180187"/>
                </a:lnTo>
                <a:lnTo>
                  <a:pt x="391014" y="219427"/>
                </a:lnTo>
                <a:lnTo>
                  <a:pt x="385649" y="245931"/>
                </a:lnTo>
                <a:lnTo>
                  <a:pt x="370770" y="267984"/>
                </a:lnTo>
                <a:lnTo>
                  <a:pt x="348718" y="282866"/>
                </a:lnTo>
                <a:lnTo>
                  <a:pt x="321741" y="288328"/>
                </a:lnTo>
                <a:lnTo>
                  <a:pt x="373290" y="288328"/>
                </a:lnTo>
                <a:lnTo>
                  <a:pt x="381736" y="282792"/>
                </a:lnTo>
                <a:lnTo>
                  <a:pt x="400026" y="258347"/>
                </a:lnTo>
                <a:lnTo>
                  <a:pt x="408889" y="228358"/>
                </a:lnTo>
                <a:lnTo>
                  <a:pt x="411835" y="228358"/>
                </a:lnTo>
                <a:lnTo>
                  <a:pt x="423684" y="225961"/>
                </a:lnTo>
                <a:lnTo>
                  <a:pt x="433370" y="219427"/>
                </a:lnTo>
                <a:lnTo>
                  <a:pt x="439677" y="210083"/>
                </a:lnTo>
                <a:lnTo>
                  <a:pt x="409384" y="210083"/>
                </a:lnTo>
                <a:lnTo>
                  <a:pt x="409384" y="185724"/>
                </a:lnTo>
                <a:lnTo>
                  <a:pt x="439677" y="185724"/>
                </a:lnTo>
                <a:lnTo>
                  <a:pt x="435939" y="180187"/>
                </a:lnTo>
                <a:close/>
              </a:path>
              <a:path w="467994" h="468629">
                <a:moveTo>
                  <a:pt x="252387" y="185724"/>
                </a:moveTo>
                <a:lnTo>
                  <a:pt x="234099" y="185724"/>
                </a:lnTo>
                <a:lnTo>
                  <a:pt x="234099" y="210083"/>
                </a:lnTo>
                <a:lnTo>
                  <a:pt x="252387" y="210083"/>
                </a:lnTo>
                <a:lnTo>
                  <a:pt x="252387" y="185724"/>
                </a:lnTo>
                <a:close/>
              </a:path>
              <a:path w="467994" h="468629">
                <a:moveTo>
                  <a:pt x="439677" y="185724"/>
                </a:moveTo>
                <a:lnTo>
                  <a:pt x="418553" y="185724"/>
                </a:lnTo>
                <a:lnTo>
                  <a:pt x="424014" y="191185"/>
                </a:lnTo>
                <a:lnTo>
                  <a:pt x="424014" y="204622"/>
                </a:lnTo>
                <a:lnTo>
                  <a:pt x="418553" y="210083"/>
                </a:lnTo>
                <a:lnTo>
                  <a:pt x="439677" y="210083"/>
                </a:lnTo>
                <a:lnTo>
                  <a:pt x="439831" y="209854"/>
                </a:lnTo>
                <a:lnTo>
                  <a:pt x="439934" y="209600"/>
                </a:lnTo>
                <a:lnTo>
                  <a:pt x="442302" y="197904"/>
                </a:lnTo>
                <a:lnTo>
                  <a:pt x="439901" y="186057"/>
                </a:lnTo>
                <a:lnTo>
                  <a:pt x="439677" y="185724"/>
                </a:lnTo>
                <a:close/>
              </a:path>
              <a:path w="467994" h="468629">
                <a:moveTo>
                  <a:pt x="297786" y="180187"/>
                </a:moveTo>
                <a:lnTo>
                  <a:pt x="252387" y="180187"/>
                </a:lnTo>
                <a:lnTo>
                  <a:pt x="319239" y="209600"/>
                </a:lnTo>
                <a:lnTo>
                  <a:pt x="320484" y="209854"/>
                </a:lnTo>
                <a:lnTo>
                  <a:pt x="322999" y="209854"/>
                </a:lnTo>
                <a:lnTo>
                  <a:pt x="324256" y="209600"/>
                </a:lnTo>
                <a:lnTo>
                  <a:pt x="367150" y="190728"/>
                </a:lnTo>
                <a:lnTo>
                  <a:pt x="321741" y="190728"/>
                </a:lnTo>
                <a:lnTo>
                  <a:pt x="297786" y="180187"/>
                </a:lnTo>
                <a:close/>
              </a:path>
              <a:path w="467994" h="468629">
                <a:moveTo>
                  <a:pt x="409384" y="118465"/>
                </a:moveTo>
                <a:lnTo>
                  <a:pt x="391109" y="118465"/>
                </a:lnTo>
                <a:lnTo>
                  <a:pt x="391109" y="160210"/>
                </a:lnTo>
                <a:lnTo>
                  <a:pt x="321741" y="190728"/>
                </a:lnTo>
                <a:lnTo>
                  <a:pt x="367150" y="190728"/>
                </a:lnTo>
                <a:lnTo>
                  <a:pt x="391109" y="180187"/>
                </a:lnTo>
                <a:lnTo>
                  <a:pt x="435939" y="180187"/>
                </a:lnTo>
                <a:lnTo>
                  <a:pt x="433362" y="176376"/>
                </a:lnTo>
                <a:lnTo>
                  <a:pt x="423675" y="169845"/>
                </a:lnTo>
                <a:lnTo>
                  <a:pt x="411835" y="167449"/>
                </a:lnTo>
                <a:lnTo>
                  <a:pt x="409295" y="167449"/>
                </a:lnTo>
                <a:lnTo>
                  <a:pt x="409384" y="118465"/>
                </a:lnTo>
                <a:close/>
              </a:path>
              <a:path w="467994" h="468629">
                <a:moveTo>
                  <a:pt x="294452" y="118465"/>
                </a:moveTo>
                <a:lnTo>
                  <a:pt x="252387" y="118465"/>
                </a:lnTo>
                <a:lnTo>
                  <a:pt x="319023" y="150634"/>
                </a:lnTo>
                <a:lnTo>
                  <a:pt x="320382" y="150926"/>
                </a:lnTo>
                <a:lnTo>
                  <a:pt x="323100" y="150926"/>
                </a:lnTo>
                <a:lnTo>
                  <a:pt x="324459" y="150634"/>
                </a:lnTo>
                <a:lnTo>
                  <a:pt x="363823" y="131635"/>
                </a:lnTo>
                <a:lnTo>
                  <a:pt x="321741" y="131635"/>
                </a:lnTo>
                <a:lnTo>
                  <a:pt x="294452" y="118465"/>
                </a:lnTo>
                <a:close/>
              </a:path>
              <a:path w="467994" h="468629">
                <a:moveTo>
                  <a:pt x="467995" y="90182"/>
                </a:moveTo>
                <a:lnTo>
                  <a:pt x="449719" y="90182"/>
                </a:lnTo>
                <a:lnTo>
                  <a:pt x="449719" y="136969"/>
                </a:lnTo>
                <a:lnTo>
                  <a:pt x="453809" y="141058"/>
                </a:lnTo>
                <a:lnTo>
                  <a:pt x="463905" y="141058"/>
                </a:lnTo>
                <a:lnTo>
                  <a:pt x="467995" y="136969"/>
                </a:lnTo>
                <a:lnTo>
                  <a:pt x="467995" y="90182"/>
                </a:lnTo>
                <a:close/>
              </a:path>
              <a:path w="467994" h="468629">
                <a:moveTo>
                  <a:pt x="215379" y="126453"/>
                </a:moveTo>
                <a:lnTo>
                  <a:pt x="186728" y="126453"/>
                </a:lnTo>
                <a:lnTo>
                  <a:pt x="179837" y="127176"/>
                </a:lnTo>
                <a:lnTo>
                  <a:pt x="173437" y="129241"/>
                </a:lnTo>
                <a:lnTo>
                  <a:pt x="167675" y="132497"/>
                </a:lnTo>
                <a:lnTo>
                  <a:pt x="162699" y="136791"/>
                </a:lnTo>
                <a:lnTo>
                  <a:pt x="219481" y="136791"/>
                </a:lnTo>
                <a:lnTo>
                  <a:pt x="219481" y="130556"/>
                </a:lnTo>
                <a:lnTo>
                  <a:pt x="215379" y="126453"/>
                </a:lnTo>
                <a:close/>
              </a:path>
              <a:path w="467994" h="468629">
                <a:moveTo>
                  <a:pt x="363809" y="19596"/>
                </a:moveTo>
                <a:lnTo>
                  <a:pt x="321741" y="19596"/>
                </a:lnTo>
                <a:lnTo>
                  <a:pt x="418884" y="66471"/>
                </a:lnTo>
                <a:lnTo>
                  <a:pt x="342404" y="66471"/>
                </a:lnTo>
                <a:lnTo>
                  <a:pt x="338315" y="70573"/>
                </a:lnTo>
                <a:lnTo>
                  <a:pt x="338315" y="80670"/>
                </a:lnTo>
                <a:lnTo>
                  <a:pt x="342404" y="84759"/>
                </a:lnTo>
                <a:lnTo>
                  <a:pt x="418884" y="84759"/>
                </a:lnTo>
                <a:lnTo>
                  <a:pt x="321741" y="131635"/>
                </a:lnTo>
                <a:lnTo>
                  <a:pt x="363823" y="131635"/>
                </a:lnTo>
                <a:lnTo>
                  <a:pt x="391109" y="118465"/>
                </a:lnTo>
                <a:lnTo>
                  <a:pt x="409384" y="118465"/>
                </a:lnTo>
                <a:lnTo>
                  <a:pt x="409384" y="109639"/>
                </a:lnTo>
                <a:lnTo>
                  <a:pt x="449719" y="90182"/>
                </a:lnTo>
                <a:lnTo>
                  <a:pt x="467995" y="90182"/>
                </a:lnTo>
                <a:lnTo>
                  <a:pt x="467995" y="72047"/>
                </a:lnTo>
                <a:lnTo>
                  <a:pt x="465950" y="68961"/>
                </a:lnTo>
                <a:lnTo>
                  <a:pt x="462965" y="67462"/>
                </a:lnTo>
                <a:lnTo>
                  <a:pt x="363809" y="19596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6113" y="361152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44" y="0"/>
                </a:moveTo>
                <a:lnTo>
                  <a:pt x="6743" y="0"/>
                </a:lnTo>
                <a:lnTo>
                  <a:pt x="4381" y="977"/>
                </a:lnTo>
                <a:lnTo>
                  <a:pt x="977" y="4381"/>
                </a:lnTo>
                <a:lnTo>
                  <a:pt x="0" y="6731"/>
                </a:lnTo>
                <a:lnTo>
                  <a:pt x="0" y="11544"/>
                </a:lnTo>
                <a:lnTo>
                  <a:pt x="977" y="13906"/>
                </a:lnTo>
                <a:lnTo>
                  <a:pt x="4412" y="17310"/>
                </a:lnTo>
                <a:lnTo>
                  <a:pt x="6743" y="18275"/>
                </a:lnTo>
                <a:lnTo>
                  <a:pt x="11544" y="18275"/>
                </a:lnTo>
                <a:lnTo>
                  <a:pt x="13919" y="17297"/>
                </a:lnTo>
                <a:lnTo>
                  <a:pt x="17310" y="13906"/>
                </a:lnTo>
                <a:lnTo>
                  <a:pt x="18287" y="11544"/>
                </a:lnTo>
                <a:lnTo>
                  <a:pt x="18287" y="6731"/>
                </a:lnTo>
                <a:lnTo>
                  <a:pt x="17310" y="4381"/>
                </a:lnTo>
                <a:lnTo>
                  <a:pt x="13906" y="977"/>
                </a:lnTo>
                <a:lnTo>
                  <a:pt x="11544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166" y="367861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1544" y="0"/>
                </a:moveTo>
                <a:lnTo>
                  <a:pt x="6743" y="0"/>
                </a:lnTo>
                <a:lnTo>
                  <a:pt x="4381" y="977"/>
                </a:lnTo>
                <a:lnTo>
                  <a:pt x="977" y="4381"/>
                </a:lnTo>
                <a:lnTo>
                  <a:pt x="0" y="6731"/>
                </a:lnTo>
                <a:lnTo>
                  <a:pt x="5" y="11557"/>
                </a:lnTo>
                <a:lnTo>
                  <a:pt x="977" y="13906"/>
                </a:lnTo>
                <a:lnTo>
                  <a:pt x="4381" y="17310"/>
                </a:lnTo>
                <a:lnTo>
                  <a:pt x="6730" y="18275"/>
                </a:lnTo>
                <a:lnTo>
                  <a:pt x="11544" y="18275"/>
                </a:lnTo>
                <a:lnTo>
                  <a:pt x="13906" y="17310"/>
                </a:lnTo>
                <a:lnTo>
                  <a:pt x="17310" y="13906"/>
                </a:lnTo>
                <a:lnTo>
                  <a:pt x="18287" y="11557"/>
                </a:lnTo>
                <a:lnTo>
                  <a:pt x="18287" y="6731"/>
                </a:lnTo>
                <a:lnTo>
                  <a:pt x="17310" y="4381"/>
                </a:lnTo>
                <a:lnTo>
                  <a:pt x="13893" y="977"/>
                </a:lnTo>
                <a:lnTo>
                  <a:pt x="11544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358" y="3678644"/>
            <a:ext cx="47625" cy="18415"/>
          </a:xfrm>
          <a:custGeom>
            <a:avLst/>
            <a:gdLst/>
            <a:ahLst/>
            <a:cxnLst/>
            <a:rect l="l" t="t" r="r" b="b"/>
            <a:pathLst>
              <a:path w="47625" h="18414">
                <a:moveTo>
                  <a:pt x="43434" y="0"/>
                </a:moveTo>
                <a:lnTo>
                  <a:pt x="4089" y="0"/>
                </a:lnTo>
                <a:lnTo>
                  <a:pt x="0" y="4089"/>
                </a:lnTo>
                <a:lnTo>
                  <a:pt x="0" y="14185"/>
                </a:lnTo>
                <a:lnTo>
                  <a:pt x="4089" y="18275"/>
                </a:lnTo>
                <a:lnTo>
                  <a:pt x="43434" y="18275"/>
                </a:lnTo>
                <a:lnTo>
                  <a:pt x="47536" y="14185"/>
                </a:lnTo>
                <a:lnTo>
                  <a:pt x="47536" y="4089"/>
                </a:lnTo>
                <a:lnTo>
                  <a:pt x="43434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355" y="3634765"/>
            <a:ext cx="82550" cy="18415"/>
          </a:xfrm>
          <a:custGeom>
            <a:avLst/>
            <a:gdLst/>
            <a:ahLst/>
            <a:cxnLst/>
            <a:rect l="l" t="t" r="r" b="b"/>
            <a:pathLst>
              <a:path w="82550" h="18414">
                <a:moveTo>
                  <a:pt x="78003" y="0"/>
                </a:moveTo>
                <a:lnTo>
                  <a:pt x="4102" y="0"/>
                </a:lnTo>
                <a:lnTo>
                  <a:pt x="0" y="4089"/>
                </a:lnTo>
                <a:lnTo>
                  <a:pt x="0" y="14185"/>
                </a:lnTo>
                <a:lnTo>
                  <a:pt x="4102" y="18275"/>
                </a:lnTo>
                <a:lnTo>
                  <a:pt x="78003" y="18275"/>
                </a:lnTo>
                <a:lnTo>
                  <a:pt x="82092" y="14185"/>
                </a:lnTo>
                <a:lnTo>
                  <a:pt x="82092" y="4089"/>
                </a:lnTo>
                <a:lnTo>
                  <a:pt x="78003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22400" y="1859788"/>
            <a:ext cx="7623175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75" dirty="0">
                <a:solidFill>
                  <a:srgbClr val="1E1E1C"/>
                </a:solidFill>
                <a:latin typeface="Trebuchet MS"/>
                <a:cs typeface="Trebuchet MS"/>
              </a:rPr>
              <a:t>Увеличение </a:t>
            </a:r>
            <a:r>
              <a:rPr sz="2600" spc="-80" dirty="0">
                <a:solidFill>
                  <a:srgbClr val="1E1E1C"/>
                </a:solidFill>
                <a:latin typeface="Arial"/>
                <a:cs typeface="Arial"/>
              </a:rPr>
              <a:t>выпуска</a:t>
            </a:r>
            <a:r>
              <a:rPr sz="2600" spc="4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600" spc="-100" dirty="0">
                <a:solidFill>
                  <a:srgbClr val="1E1E1C"/>
                </a:solidFill>
                <a:latin typeface="Arial"/>
                <a:cs typeface="Arial"/>
              </a:rPr>
              <a:t>IT-специалистов;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-140" dirty="0">
                <a:solidFill>
                  <a:srgbClr val="1E1E1C"/>
                </a:solidFill>
                <a:latin typeface="Trebuchet MS"/>
                <a:cs typeface="Trebuchet MS"/>
              </a:rPr>
              <a:t>Индивидуализация</a:t>
            </a:r>
            <a:r>
              <a:rPr sz="2600" b="1" spc="-95" dirty="0">
                <a:solidFill>
                  <a:srgbClr val="1E1E1C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1E1E1C"/>
                </a:solidFill>
                <a:latin typeface="Arial"/>
                <a:cs typeface="Arial"/>
              </a:rPr>
              <a:t>подготовки;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600" b="1" spc="-150" dirty="0">
                <a:solidFill>
                  <a:srgbClr val="1E1E1C"/>
                </a:solidFill>
                <a:latin typeface="Trebuchet MS"/>
                <a:cs typeface="Trebuchet MS"/>
              </a:rPr>
              <a:t>Магистерская </a:t>
            </a:r>
            <a:r>
              <a:rPr sz="2600" b="1" spc="-140" dirty="0">
                <a:solidFill>
                  <a:srgbClr val="1E1E1C"/>
                </a:solidFill>
                <a:latin typeface="Trebuchet MS"/>
                <a:cs typeface="Trebuchet MS"/>
              </a:rPr>
              <a:t>подготовка </a:t>
            </a:r>
            <a:r>
              <a:rPr sz="2600" b="1" spc="-114" dirty="0">
                <a:solidFill>
                  <a:srgbClr val="1E1E1C"/>
                </a:solidFill>
                <a:latin typeface="Trebuchet MS"/>
                <a:cs typeface="Trebuchet MS"/>
              </a:rPr>
              <a:t>по </a:t>
            </a:r>
            <a:r>
              <a:rPr sz="2600" b="1" spc="-140" dirty="0">
                <a:solidFill>
                  <a:srgbClr val="1E1E1C"/>
                </a:solidFill>
                <a:latin typeface="Trebuchet MS"/>
                <a:cs typeface="Trebuchet MS"/>
              </a:rPr>
              <a:t>сквозным </a:t>
            </a:r>
            <a:r>
              <a:rPr sz="2600" b="1" spc="-155" dirty="0">
                <a:solidFill>
                  <a:srgbClr val="1E1E1C"/>
                </a:solidFill>
                <a:latin typeface="Trebuchet MS"/>
                <a:cs typeface="Trebuchet MS"/>
              </a:rPr>
              <a:t>технологиям  </a:t>
            </a:r>
            <a:r>
              <a:rPr sz="2600" b="1" spc="-220" dirty="0">
                <a:solidFill>
                  <a:srgbClr val="1E1E1C"/>
                </a:solidFill>
                <a:latin typeface="Trebuchet MS"/>
                <a:cs typeface="Trebuchet MS"/>
              </a:rPr>
              <a:t>с </a:t>
            </a:r>
            <a:r>
              <a:rPr sz="2600" b="1" spc="-175" dirty="0">
                <a:solidFill>
                  <a:srgbClr val="1E1E1C"/>
                </a:solidFill>
                <a:latin typeface="Trebuchet MS"/>
                <a:cs typeface="Trebuchet MS"/>
              </a:rPr>
              <a:t>углубленной </a:t>
            </a:r>
            <a:r>
              <a:rPr sz="2600" b="1" spc="-150" dirty="0">
                <a:solidFill>
                  <a:srgbClr val="1E1E1C"/>
                </a:solidFill>
                <a:latin typeface="Trebuchet MS"/>
                <a:cs typeface="Trebuchet MS"/>
              </a:rPr>
              <a:t>экономической</a:t>
            </a:r>
            <a:r>
              <a:rPr sz="2600" b="1" spc="-95" dirty="0">
                <a:solidFill>
                  <a:srgbClr val="1E1E1C"/>
                </a:solidFill>
                <a:latin typeface="Trebuchet MS"/>
                <a:cs typeface="Trebuchet MS"/>
              </a:rPr>
              <a:t> </a:t>
            </a:r>
            <a:r>
              <a:rPr sz="2600" b="1" spc="-140" dirty="0">
                <a:solidFill>
                  <a:srgbClr val="1E1E1C"/>
                </a:solidFill>
                <a:latin typeface="Trebuchet MS"/>
                <a:cs typeface="Trebuchet MS"/>
              </a:rPr>
              <a:t>компонентой</a:t>
            </a:r>
            <a:endParaRPr sz="2600">
              <a:latin typeface="Trebuchet MS"/>
              <a:cs typeface="Trebuchet MS"/>
            </a:endParaRPr>
          </a:p>
          <a:p>
            <a:pPr marL="12700" marR="385445">
              <a:lnSpc>
                <a:spcPct val="100000"/>
              </a:lnSpc>
            </a:pPr>
            <a:r>
              <a:rPr sz="2600" spc="-165" dirty="0">
                <a:solidFill>
                  <a:srgbClr val="1E1E1C"/>
                </a:solidFill>
                <a:latin typeface="Arial"/>
                <a:cs typeface="Arial"/>
              </a:rPr>
              <a:t>для </a:t>
            </a:r>
            <a:r>
              <a:rPr sz="2600" spc="-50" dirty="0">
                <a:solidFill>
                  <a:srgbClr val="1E1E1C"/>
                </a:solidFill>
                <a:latin typeface="Arial"/>
                <a:cs typeface="Arial"/>
              </a:rPr>
              <a:t>выпускников </a:t>
            </a:r>
            <a:r>
              <a:rPr sz="2600" spc="-45" dirty="0">
                <a:solidFill>
                  <a:srgbClr val="1E1E1C"/>
                </a:solidFill>
                <a:latin typeface="Arial"/>
                <a:cs typeface="Arial"/>
              </a:rPr>
              <a:t>широкого </a:t>
            </a:r>
            <a:r>
              <a:rPr sz="2600" spc="-85" dirty="0">
                <a:solidFill>
                  <a:srgbClr val="1E1E1C"/>
                </a:solidFill>
                <a:latin typeface="Arial"/>
                <a:cs typeface="Arial"/>
              </a:rPr>
              <a:t>перечня направлений  </a:t>
            </a:r>
            <a:r>
              <a:rPr sz="2600" spc="-105" dirty="0">
                <a:solidFill>
                  <a:srgbClr val="1E1E1C"/>
                </a:solidFill>
                <a:latin typeface="Arial"/>
                <a:cs typeface="Arial"/>
              </a:rPr>
              <a:t>бакалавриата;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1758950">
              <a:lnSpc>
                <a:spcPct val="100000"/>
              </a:lnSpc>
            </a:pPr>
            <a:r>
              <a:rPr sz="2600" b="1" spc="-150" dirty="0">
                <a:solidFill>
                  <a:srgbClr val="1E1E1C"/>
                </a:solidFill>
                <a:latin typeface="Trebuchet MS"/>
                <a:cs typeface="Trebuchet MS"/>
              </a:rPr>
              <a:t>Создание </a:t>
            </a:r>
            <a:r>
              <a:rPr sz="2600" spc="-105" dirty="0">
                <a:solidFill>
                  <a:srgbClr val="1E1E1C"/>
                </a:solidFill>
                <a:latin typeface="Arial"/>
                <a:cs typeface="Arial"/>
              </a:rPr>
              <a:t>условий </a:t>
            </a:r>
            <a:r>
              <a:rPr sz="2600" spc="-165" dirty="0">
                <a:solidFill>
                  <a:srgbClr val="1E1E1C"/>
                </a:solidFill>
                <a:latin typeface="Arial"/>
                <a:cs typeface="Arial"/>
              </a:rPr>
              <a:t>для </a:t>
            </a:r>
            <a:r>
              <a:rPr sz="2600" spc="-75" dirty="0">
                <a:solidFill>
                  <a:srgbClr val="1E1E1C"/>
                </a:solidFill>
                <a:latin typeface="Arial"/>
                <a:cs typeface="Arial"/>
              </a:rPr>
              <a:t>технологического  </a:t>
            </a:r>
            <a:r>
              <a:rPr sz="2600" spc="-114" dirty="0">
                <a:solidFill>
                  <a:srgbClr val="1E1E1C"/>
                </a:solidFill>
                <a:latin typeface="Arial"/>
                <a:cs typeface="Arial"/>
              </a:rPr>
              <a:t>предпринимательства </a:t>
            </a:r>
            <a:r>
              <a:rPr sz="2600" spc="-85" dirty="0">
                <a:solidFill>
                  <a:srgbClr val="1E1E1C"/>
                </a:solidFill>
                <a:latin typeface="Arial"/>
                <a:cs typeface="Arial"/>
              </a:rPr>
              <a:t>в</a:t>
            </a:r>
            <a:r>
              <a:rPr sz="2600" spc="5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1E1E1C"/>
                </a:solidFill>
                <a:latin typeface="Arial"/>
                <a:cs typeface="Arial"/>
              </a:rPr>
              <a:t>IT-сфере.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8181" y="1914804"/>
            <a:ext cx="196989" cy="196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4943" y="2004758"/>
            <a:ext cx="331470" cy="289560"/>
          </a:xfrm>
          <a:custGeom>
            <a:avLst/>
            <a:gdLst/>
            <a:ahLst/>
            <a:cxnLst/>
            <a:rect l="l" t="t" r="r" b="b"/>
            <a:pathLst>
              <a:path w="331469" h="289560">
                <a:moveTo>
                  <a:pt x="196260" y="130301"/>
                </a:moveTo>
                <a:lnTo>
                  <a:pt x="91300" y="130301"/>
                </a:lnTo>
                <a:lnTo>
                  <a:pt x="112191" y="133781"/>
                </a:lnTo>
                <a:lnTo>
                  <a:pt x="118948" y="160781"/>
                </a:lnTo>
                <a:lnTo>
                  <a:pt x="111442" y="288442"/>
                </a:lnTo>
                <a:lnTo>
                  <a:pt x="126568" y="289318"/>
                </a:lnTo>
                <a:lnTo>
                  <a:pt x="133731" y="167639"/>
                </a:lnTo>
                <a:lnTo>
                  <a:pt x="164931" y="167639"/>
                </a:lnTo>
                <a:lnTo>
                  <a:pt x="164528" y="160781"/>
                </a:lnTo>
                <a:lnTo>
                  <a:pt x="166597" y="152501"/>
                </a:lnTo>
                <a:lnTo>
                  <a:pt x="132499" y="152501"/>
                </a:lnTo>
                <a:lnTo>
                  <a:pt x="128498" y="136499"/>
                </a:lnTo>
                <a:lnTo>
                  <a:pt x="191268" y="136499"/>
                </a:lnTo>
                <a:lnTo>
                  <a:pt x="191820" y="136220"/>
                </a:lnTo>
                <a:lnTo>
                  <a:pt x="196260" y="130301"/>
                </a:lnTo>
                <a:close/>
              </a:path>
              <a:path w="331469" h="289560">
                <a:moveTo>
                  <a:pt x="164931" y="167639"/>
                </a:moveTo>
                <a:lnTo>
                  <a:pt x="149745" y="167639"/>
                </a:lnTo>
                <a:lnTo>
                  <a:pt x="156908" y="289318"/>
                </a:lnTo>
                <a:lnTo>
                  <a:pt x="172034" y="288442"/>
                </a:lnTo>
                <a:lnTo>
                  <a:pt x="164931" y="167639"/>
                </a:lnTo>
                <a:close/>
              </a:path>
              <a:path w="331469" h="289560">
                <a:moveTo>
                  <a:pt x="307196" y="18821"/>
                </a:moveTo>
                <a:lnTo>
                  <a:pt x="279882" y="18821"/>
                </a:lnTo>
                <a:lnTo>
                  <a:pt x="312496" y="40563"/>
                </a:lnTo>
                <a:lnTo>
                  <a:pt x="195351" y="186994"/>
                </a:lnTo>
                <a:lnTo>
                  <a:pt x="194767" y="188658"/>
                </a:lnTo>
                <a:lnTo>
                  <a:pt x="194767" y="288874"/>
                </a:lnTo>
                <a:lnTo>
                  <a:pt x="209931" y="288874"/>
                </a:lnTo>
                <a:lnTo>
                  <a:pt x="209931" y="193039"/>
                </a:lnTo>
                <a:lnTo>
                  <a:pt x="330822" y="41922"/>
                </a:lnTo>
                <a:lnTo>
                  <a:pt x="331393" y="39776"/>
                </a:lnTo>
                <a:lnTo>
                  <a:pt x="330733" y="35585"/>
                </a:lnTo>
                <a:lnTo>
                  <a:pt x="329539" y="33718"/>
                </a:lnTo>
                <a:lnTo>
                  <a:pt x="307196" y="18821"/>
                </a:lnTo>
                <a:close/>
              </a:path>
              <a:path w="331469" h="289560">
                <a:moveTo>
                  <a:pt x="87528" y="114325"/>
                </a:moveTo>
                <a:lnTo>
                  <a:pt x="85077" y="115112"/>
                </a:lnTo>
                <a:lnTo>
                  <a:pt x="83337" y="116827"/>
                </a:lnTo>
                <a:lnTo>
                  <a:pt x="0" y="200177"/>
                </a:lnTo>
                <a:lnTo>
                  <a:pt x="10706" y="210896"/>
                </a:lnTo>
                <a:lnTo>
                  <a:pt x="91300" y="130301"/>
                </a:lnTo>
                <a:lnTo>
                  <a:pt x="196260" y="130301"/>
                </a:lnTo>
                <a:lnTo>
                  <a:pt x="202347" y="122186"/>
                </a:lnTo>
                <a:lnTo>
                  <a:pt x="134785" y="122186"/>
                </a:lnTo>
                <a:lnTo>
                  <a:pt x="87528" y="114325"/>
                </a:lnTo>
                <a:close/>
              </a:path>
              <a:path w="331469" h="289560">
                <a:moveTo>
                  <a:pt x="170383" y="137350"/>
                </a:moveTo>
                <a:lnTo>
                  <a:pt x="154749" y="137350"/>
                </a:lnTo>
                <a:lnTo>
                  <a:pt x="150964" y="152501"/>
                </a:lnTo>
                <a:lnTo>
                  <a:pt x="166597" y="152501"/>
                </a:lnTo>
                <a:lnTo>
                  <a:pt x="170383" y="137350"/>
                </a:lnTo>
                <a:close/>
              </a:path>
              <a:path w="331469" h="289560">
                <a:moveTo>
                  <a:pt x="191268" y="136499"/>
                </a:moveTo>
                <a:lnTo>
                  <a:pt x="128498" y="136499"/>
                </a:lnTo>
                <a:lnTo>
                  <a:pt x="133324" y="137312"/>
                </a:lnTo>
                <a:lnTo>
                  <a:pt x="133743" y="137350"/>
                </a:lnTo>
                <a:lnTo>
                  <a:pt x="189585" y="137350"/>
                </a:lnTo>
                <a:lnTo>
                  <a:pt x="191268" y="136499"/>
                </a:lnTo>
                <a:close/>
              </a:path>
              <a:path w="331469" h="289560">
                <a:moveTo>
                  <a:pt x="278968" y="0"/>
                </a:moveTo>
                <a:lnTo>
                  <a:pt x="274459" y="774"/>
                </a:lnTo>
                <a:lnTo>
                  <a:pt x="183413" y="122186"/>
                </a:lnTo>
                <a:lnTo>
                  <a:pt x="202347" y="122186"/>
                </a:lnTo>
                <a:lnTo>
                  <a:pt x="279882" y="18821"/>
                </a:lnTo>
                <a:lnTo>
                  <a:pt x="307196" y="18821"/>
                </a:lnTo>
                <a:lnTo>
                  <a:pt x="278968" y="0"/>
                </a:lnTo>
                <a:close/>
              </a:path>
            </a:pathLst>
          </a:custGeom>
          <a:solidFill>
            <a:srgbClr val="1A44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476" y="2186940"/>
            <a:ext cx="89166" cy="10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2148" y="1823123"/>
            <a:ext cx="220924" cy="470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970" y="5399811"/>
            <a:ext cx="467995" cy="467359"/>
          </a:xfrm>
          <a:custGeom>
            <a:avLst/>
            <a:gdLst/>
            <a:ahLst/>
            <a:cxnLst/>
            <a:rect l="l" t="t" r="r" b="b"/>
            <a:pathLst>
              <a:path w="467994" h="467360">
                <a:moveTo>
                  <a:pt x="351904" y="426720"/>
                </a:moveTo>
                <a:lnTo>
                  <a:pt x="116078" y="426720"/>
                </a:lnTo>
                <a:lnTo>
                  <a:pt x="108080" y="427990"/>
                </a:lnTo>
                <a:lnTo>
                  <a:pt x="101544" y="433070"/>
                </a:lnTo>
                <a:lnTo>
                  <a:pt x="97134" y="439420"/>
                </a:lnTo>
                <a:lnTo>
                  <a:pt x="95516" y="447040"/>
                </a:lnTo>
                <a:lnTo>
                  <a:pt x="97134" y="455930"/>
                </a:lnTo>
                <a:lnTo>
                  <a:pt x="101544" y="462280"/>
                </a:lnTo>
                <a:lnTo>
                  <a:pt x="108080" y="466090"/>
                </a:lnTo>
                <a:lnTo>
                  <a:pt x="116078" y="467360"/>
                </a:lnTo>
                <a:lnTo>
                  <a:pt x="351904" y="467360"/>
                </a:lnTo>
                <a:lnTo>
                  <a:pt x="359903" y="466090"/>
                </a:lnTo>
                <a:lnTo>
                  <a:pt x="366444" y="462280"/>
                </a:lnTo>
                <a:lnTo>
                  <a:pt x="370858" y="455930"/>
                </a:lnTo>
                <a:lnTo>
                  <a:pt x="371089" y="454660"/>
                </a:lnTo>
                <a:lnTo>
                  <a:pt x="112306" y="454660"/>
                </a:lnTo>
                <a:lnTo>
                  <a:pt x="109220" y="450850"/>
                </a:lnTo>
                <a:lnTo>
                  <a:pt x="109220" y="443230"/>
                </a:lnTo>
                <a:lnTo>
                  <a:pt x="112306" y="440690"/>
                </a:lnTo>
                <a:lnTo>
                  <a:pt x="371128" y="440690"/>
                </a:lnTo>
                <a:lnTo>
                  <a:pt x="370858" y="439420"/>
                </a:lnTo>
                <a:lnTo>
                  <a:pt x="366444" y="433070"/>
                </a:lnTo>
                <a:lnTo>
                  <a:pt x="359903" y="427990"/>
                </a:lnTo>
                <a:lnTo>
                  <a:pt x="351904" y="426720"/>
                </a:lnTo>
                <a:close/>
              </a:path>
              <a:path w="467994" h="467360">
                <a:moveTo>
                  <a:pt x="371128" y="440690"/>
                </a:moveTo>
                <a:lnTo>
                  <a:pt x="355688" y="440690"/>
                </a:lnTo>
                <a:lnTo>
                  <a:pt x="358762" y="443230"/>
                </a:lnTo>
                <a:lnTo>
                  <a:pt x="358762" y="450850"/>
                </a:lnTo>
                <a:lnTo>
                  <a:pt x="355688" y="454660"/>
                </a:lnTo>
                <a:lnTo>
                  <a:pt x="371089" y="454660"/>
                </a:lnTo>
                <a:lnTo>
                  <a:pt x="372478" y="447040"/>
                </a:lnTo>
                <a:lnTo>
                  <a:pt x="371128" y="440690"/>
                </a:lnTo>
                <a:close/>
              </a:path>
              <a:path w="467994" h="467360">
                <a:moveTo>
                  <a:pt x="183515" y="383540"/>
                </a:moveTo>
                <a:lnTo>
                  <a:pt x="169735" y="383540"/>
                </a:lnTo>
                <a:lnTo>
                  <a:pt x="165521" y="400050"/>
                </a:lnTo>
                <a:lnTo>
                  <a:pt x="158445" y="412750"/>
                </a:lnTo>
                <a:lnTo>
                  <a:pt x="150883" y="421640"/>
                </a:lnTo>
                <a:lnTo>
                  <a:pt x="145211" y="426720"/>
                </a:lnTo>
                <a:lnTo>
                  <a:pt x="164858" y="426720"/>
                </a:lnTo>
                <a:lnTo>
                  <a:pt x="170925" y="419100"/>
                </a:lnTo>
                <a:lnTo>
                  <a:pt x="176563" y="408940"/>
                </a:lnTo>
                <a:lnTo>
                  <a:pt x="181012" y="397510"/>
                </a:lnTo>
                <a:lnTo>
                  <a:pt x="183515" y="383540"/>
                </a:lnTo>
                <a:close/>
              </a:path>
              <a:path w="467994" h="467360">
                <a:moveTo>
                  <a:pt x="298259" y="383540"/>
                </a:moveTo>
                <a:lnTo>
                  <a:pt x="284467" y="383540"/>
                </a:lnTo>
                <a:lnTo>
                  <a:pt x="286977" y="397510"/>
                </a:lnTo>
                <a:lnTo>
                  <a:pt x="291430" y="408940"/>
                </a:lnTo>
                <a:lnTo>
                  <a:pt x="297068" y="419100"/>
                </a:lnTo>
                <a:lnTo>
                  <a:pt x="303136" y="426720"/>
                </a:lnTo>
                <a:lnTo>
                  <a:pt x="322795" y="426720"/>
                </a:lnTo>
                <a:lnTo>
                  <a:pt x="317158" y="421640"/>
                </a:lnTo>
                <a:lnTo>
                  <a:pt x="309594" y="412750"/>
                </a:lnTo>
                <a:lnTo>
                  <a:pt x="302496" y="400050"/>
                </a:lnTo>
                <a:lnTo>
                  <a:pt x="298259" y="383540"/>
                </a:lnTo>
                <a:close/>
              </a:path>
              <a:path w="467994" h="467360">
                <a:moveTo>
                  <a:pt x="325539" y="76200"/>
                </a:moveTo>
                <a:lnTo>
                  <a:pt x="21107" y="76200"/>
                </a:lnTo>
                <a:lnTo>
                  <a:pt x="12896" y="78740"/>
                </a:lnTo>
                <a:lnTo>
                  <a:pt x="6186" y="82550"/>
                </a:lnTo>
                <a:lnTo>
                  <a:pt x="1660" y="90170"/>
                </a:lnTo>
                <a:lnTo>
                  <a:pt x="0" y="97790"/>
                </a:lnTo>
                <a:lnTo>
                  <a:pt x="0" y="361950"/>
                </a:lnTo>
                <a:lnTo>
                  <a:pt x="1660" y="369570"/>
                </a:lnTo>
                <a:lnTo>
                  <a:pt x="6186" y="377190"/>
                </a:lnTo>
                <a:lnTo>
                  <a:pt x="12896" y="381000"/>
                </a:lnTo>
                <a:lnTo>
                  <a:pt x="21107" y="383540"/>
                </a:lnTo>
                <a:lnTo>
                  <a:pt x="446887" y="383540"/>
                </a:lnTo>
                <a:lnTo>
                  <a:pt x="455093" y="381000"/>
                </a:lnTo>
                <a:lnTo>
                  <a:pt x="461803" y="377190"/>
                </a:lnTo>
                <a:lnTo>
                  <a:pt x="466332" y="369570"/>
                </a:lnTo>
                <a:lnTo>
                  <a:pt x="17018" y="369570"/>
                </a:lnTo>
                <a:lnTo>
                  <a:pt x="13703" y="365760"/>
                </a:lnTo>
                <a:lnTo>
                  <a:pt x="13703" y="93980"/>
                </a:lnTo>
                <a:lnTo>
                  <a:pt x="17018" y="90170"/>
                </a:lnTo>
                <a:lnTo>
                  <a:pt x="325539" y="90170"/>
                </a:lnTo>
                <a:lnTo>
                  <a:pt x="328599" y="87630"/>
                </a:lnTo>
                <a:lnTo>
                  <a:pt x="328599" y="80010"/>
                </a:lnTo>
                <a:lnTo>
                  <a:pt x="325539" y="76200"/>
                </a:lnTo>
                <a:close/>
              </a:path>
              <a:path w="467994" h="467360">
                <a:moveTo>
                  <a:pt x="446887" y="76200"/>
                </a:moveTo>
                <a:lnTo>
                  <a:pt x="347205" y="76200"/>
                </a:lnTo>
                <a:lnTo>
                  <a:pt x="344144" y="80010"/>
                </a:lnTo>
                <a:lnTo>
                  <a:pt x="344144" y="87630"/>
                </a:lnTo>
                <a:lnTo>
                  <a:pt x="347205" y="90170"/>
                </a:lnTo>
                <a:lnTo>
                  <a:pt x="450964" y="90170"/>
                </a:lnTo>
                <a:lnTo>
                  <a:pt x="454278" y="93980"/>
                </a:lnTo>
                <a:lnTo>
                  <a:pt x="454278" y="365760"/>
                </a:lnTo>
                <a:lnTo>
                  <a:pt x="450964" y="369570"/>
                </a:lnTo>
                <a:lnTo>
                  <a:pt x="466332" y="369570"/>
                </a:lnTo>
                <a:lnTo>
                  <a:pt x="467995" y="361950"/>
                </a:lnTo>
                <a:lnTo>
                  <a:pt x="467995" y="97790"/>
                </a:lnTo>
                <a:lnTo>
                  <a:pt x="466332" y="90170"/>
                </a:lnTo>
                <a:lnTo>
                  <a:pt x="461803" y="82550"/>
                </a:lnTo>
                <a:lnTo>
                  <a:pt x="455093" y="78740"/>
                </a:lnTo>
                <a:lnTo>
                  <a:pt x="446887" y="76200"/>
                </a:lnTo>
                <a:close/>
              </a:path>
              <a:path w="467994" h="467360">
                <a:moveTo>
                  <a:pt x="38061" y="314960"/>
                </a:moveTo>
                <a:lnTo>
                  <a:pt x="30479" y="314960"/>
                </a:lnTo>
                <a:lnTo>
                  <a:pt x="27419" y="317500"/>
                </a:lnTo>
                <a:lnTo>
                  <a:pt x="27419" y="353060"/>
                </a:lnTo>
                <a:lnTo>
                  <a:pt x="30479" y="355600"/>
                </a:lnTo>
                <a:lnTo>
                  <a:pt x="437515" y="355600"/>
                </a:lnTo>
                <a:lnTo>
                  <a:pt x="440575" y="353060"/>
                </a:lnTo>
                <a:lnTo>
                  <a:pt x="440575" y="341630"/>
                </a:lnTo>
                <a:lnTo>
                  <a:pt x="41135" y="341630"/>
                </a:lnTo>
                <a:lnTo>
                  <a:pt x="41135" y="317500"/>
                </a:lnTo>
                <a:lnTo>
                  <a:pt x="38061" y="314960"/>
                </a:lnTo>
                <a:close/>
              </a:path>
              <a:path w="467994" h="467360">
                <a:moveTo>
                  <a:pt x="440575" y="118110"/>
                </a:moveTo>
                <a:lnTo>
                  <a:pt x="426859" y="118110"/>
                </a:lnTo>
                <a:lnTo>
                  <a:pt x="426859" y="341630"/>
                </a:lnTo>
                <a:lnTo>
                  <a:pt x="440575" y="341630"/>
                </a:lnTo>
                <a:lnTo>
                  <a:pt x="440575" y="118110"/>
                </a:lnTo>
                <a:close/>
              </a:path>
              <a:path w="467994" h="467360">
                <a:moveTo>
                  <a:pt x="185432" y="118110"/>
                </a:moveTo>
                <a:lnTo>
                  <a:pt x="171729" y="118110"/>
                </a:lnTo>
                <a:lnTo>
                  <a:pt x="171729" y="154940"/>
                </a:lnTo>
                <a:lnTo>
                  <a:pt x="140030" y="170180"/>
                </a:lnTo>
                <a:lnTo>
                  <a:pt x="138480" y="172720"/>
                </a:lnTo>
                <a:lnTo>
                  <a:pt x="138480" y="289560"/>
                </a:lnTo>
                <a:lnTo>
                  <a:pt x="139992" y="292100"/>
                </a:lnTo>
                <a:lnTo>
                  <a:pt x="231038" y="335280"/>
                </a:lnTo>
                <a:lnTo>
                  <a:pt x="232956" y="336550"/>
                </a:lnTo>
                <a:lnTo>
                  <a:pt x="235127" y="336550"/>
                </a:lnTo>
                <a:lnTo>
                  <a:pt x="271847" y="318770"/>
                </a:lnTo>
                <a:lnTo>
                  <a:pt x="227139" y="318770"/>
                </a:lnTo>
                <a:lnTo>
                  <a:pt x="152184" y="281940"/>
                </a:lnTo>
                <a:lnTo>
                  <a:pt x="152184" y="185420"/>
                </a:lnTo>
                <a:lnTo>
                  <a:pt x="182797" y="185420"/>
                </a:lnTo>
                <a:lnTo>
                  <a:pt x="161239" y="175260"/>
                </a:lnTo>
                <a:lnTo>
                  <a:pt x="215807" y="148590"/>
                </a:lnTo>
                <a:lnTo>
                  <a:pt x="185432" y="148590"/>
                </a:lnTo>
                <a:lnTo>
                  <a:pt x="185432" y="118110"/>
                </a:lnTo>
                <a:close/>
              </a:path>
              <a:path w="467994" h="467360">
                <a:moveTo>
                  <a:pt x="182797" y="185420"/>
                </a:moveTo>
                <a:lnTo>
                  <a:pt x="152184" y="185420"/>
                </a:lnTo>
                <a:lnTo>
                  <a:pt x="227139" y="220980"/>
                </a:lnTo>
                <a:lnTo>
                  <a:pt x="227139" y="318770"/>
                </a:lnTo>
                <a:lnTo>
                  <a:pt x="240855" y="318770"/>
                </a:lnTo>
                <a:lnTo>
                  <a:pt x="240855" y="220980"/>
                </a:lnTo>
                <a:lnTo>
                  <a:pt x="264948" y="209550"/>
                </a:lnTo>
                <a:lnTo>
                  <a:pt x="233997" y="209550"/>
                </a:lnTo>
                <a:lnTo>
                  <a:pt x="182797" y="185420"/>
                </a:lnTo>
                <a:close/>
              </a:path>
              <a:path w="467994" h="467360">
                <a:moveTo>
                  <a:pt x="284302" y="297180"/>
                </a:moveTo>
                <a:lnTo>
                  <a:pt x="240855" y="318770"/>
                </a:lnTo>
                <a:lnTo>
                  <a:pt x="271847" y="318770"/>
                </a:lnTo>
                <a:lnTo>
                  <a:pt x="290207" y="309880"/>
                </a:lnTo>
                <a:lnTo>
                  <a:pt x="291655" y="306070"/>
                </a:lnTo>
                <a:lnTo>
                  <a:pt x="288391" y="298450"/>
                </a:lnTo>
                <a:lnTo>
                  <a:pt x="284302" y="297180"/>
                </a:lnTo>
                <a:close/>
              </a:path>
              <a:path w="467994" h="467360">
                <a:moveTo>
                  <a:pt x="329514" y="185420"/>
                </a:moveTo>
                <a:lnTo>
                  <a:pt x="315810" y="185420"/>
                </a:lnTo>
                <a:lnTo>
                  <a:pt x="315810" y="281940"/>
                </a:lnTo>
                <a:lnTo>
                  <a:pt x="302209" y="288290"/>
                </a:lnTo>
                <a:lnTo>
                  <a:pt x="300761" y="293370"/>
                </a:lnTo>
                <a:lnTo>
                  <a:pt x="304025" y="299720"/>
                </a:lnTo>
                <a:lnTo>
                  <a:pt x="308114" y="300990"/>
                </a:lnTo>
                <a:lnTo>
                  <a:pt x="328002" y="292100"/>
                </a:lnTo>
                <a:lnTo>
                  <a:pt x="329514" y="289560"/>
                </a:lnTo>
                <a:lnTo>
                  <a:pt x="329514" y="185420"/>
                </a:lnTo>
                <a:close/>
              </a:path>
              <a:path w="467994" h="467360">
                <a:moveTo>
                  <a:pt x="437515" y="104140"/>
                </a:moveTo>
                <a:lnTo>
                  <a:pt x="30479" y="104140"/>
                </a:lnTo>
                <a:lnTo>
                  <a:pt x="27419" y="106680"/>
                </a:lnTo>
                <a:lnTo>
                  <a:pt x="27419" y="295910"/>
                </a:lnTo>
                <a:lnTo>
                  <a:pt x="30479" y="298450"/>
                </a:lnTo>
                <a:lnTo>
                  <a:pt x="38061" y="298450"/>
                </a:lnTo>
                <a:lnTo>
                  <a:pt x="41135" y="295910"/>
                </a:lnTo>
                <a:lnTo>
                  <a:pt x="41135" y="118110"/>
                </a:lnTo>
                <a:lnTo>
                  <a:pt x="440575" y="118110"/>
                </a:lnTo>
                <a:lnTo>
                  <a:pt x="440575" y="106680"/>
                </a:lnTo>
                <a:lnTo>
                  <a:pt x="437515" y="104140"/>
                </a:lnTo>
                <a:close/>
              </a:path>
              <a:path w="467994" h="467360">
                <a:moveTo>
                  <a:pt x="264308" y="139700"/>
                </a:moveTo>
                <a:lnTo>
                  <a:pt x="233997" y="139700"/>
                </a:lnTo>
                <a:lnTo>
                  <a:pt x="306755" y="175260"/>
                </a:lnTo>
                <a:lnTo>
                  <a:pt x="233997" y="209550"/>
                </a:lnTo>
                <a:lnTo>
                  <a:pt x="264948" y="209550"/>
                </a:lnTo>
                <a:lnTo>
                  <a:pt x="315810" y="185420"/>
                </a:lnTo>
                <a:lnTo>
                  <a:pt x="329514" y="185420"/>
                </a:lnTo>
                <a:lnTo>
                  <a:pt x="329514" y="172720"/>
                </a:lnTo>
                <a:lnTo>
                  <a:pt x="328002" y="170180"/>
                </a:lnTo>
                <a:lnTo>
                  <a:pt x="296265" y="154940"/>
                </a:lnTo>
                <a:lnTo>
                  <a:pt x="296265" y="148590"/>
                </a:lnTo>
                <a:lnTo>
                  <a:pt x="282549" y="148590"/>
                </a:lnTo>
                <a:lnTo>
                  <a:pt x="264308" y="139700"/>
                </a:lnTo>
                <a:close/>
              </a:path>
              <a:path w="467994" h="467360">
                <a:moveTo>
                  <a:pt x="240855" y="118110"/>
                </a:moveTo>
                <a:lnTo>
                  <a:pt x="227139" y="118110"/>
                </a:lnTo>
                <a:lnTo>
                  <a:pt x="227139" y="128270"/>
                </a:lnTo>
                <a:lnTo>
                  <a:pt x="185432" y="148590"/>
                </a:lnTo>
                <a:lnTo>
                  <a:pt x="215807" y="148590"/>
                </a:lnTo>
                <a:lnTo>
                  <a:pt x="233997" y="139700"/>
                </a:lnTo>
                <a:lnTo>
                  <a:pt x="264308" y="139700"/>
                </a:lnTo>
                <a:lnTo>
                  <a:pt x="240855" y="128270"/>
                </a:lnTo>
                <a:lnTo>
                  <a:pt x="240855" y="118110"/>
                </a:lnTo>
                <a:close/>
              </a:path>
              <a:path w="467994" h="467360">
                <a:moveTo>
                  <a:pt x="296265" y="118110"/>
                </a:moveTo>
                <a:lnTo>
                  <a:pt x="282549" y="118110"/>
                </a:lnTo>
                <a:lnTo>
                  <a:pt x="282549" y="148590"/>
                </a:lnTo>
                <a:lnTo>
                  <a:pt x="296265" y="148590"/>
                </a:lnTo>
                <a:lnTo>
                  <a:pt x="296265" y="118110"/>
                </a:lnTo>
                <a:close/>
              </a:path>
              <a:path w="467994" h="467360">
                <a:moveTo>
                  <a:pt x="185432" y="90170"/>
                </a:moveTo>
                <a:lnTo>
                  <a:pt x="171729" y="90170"/>
                </a:lnTo>
                <a:lnTo>
                  <a:pt x="171729" y="104140"/>
                </a:lnTo>
                <a:lnTo>
                  <a:pt x="185432" y="104140"/>
                </a:lnTo>
                <a:lnTo>
                  <a:pt x="185432" y="90170"/>
                </a:lnTo>
                <a:close/>
              </a:path>
              <a:path w="467994" h="467360">
                <a:moveTo>
                  <a:pt x="240842" y="90170"/>
                </a:moveTo>
                <a:lnTo>
                  <a:pt x="227139" y="90170"/>
                </a:lnTo>
                <a:lnTo>
                  <a:pt x="227139" y="104140"/>
                </a:lnTo>
                <a:lnTo>
                  <a:pt x="240842" y="104140"/>
                </a:lnTo>
                <a:lnTo>
                  <a:pt x="240842" y="90170"/>
                </a:lnTo>
                <a:close/>
              </a:path>
              <a:path w="467994" h="467360">
                <a:moveTo>
                  <a:pt x="296265" y="90170"/>
                </a:moveTo>
                <a:lnTo>
                  <a:pt x="282549" y="90170"/>
                </a:lnTo>
                <a:lnTo>
                  <a:pt x="282549" y="104140"/>
                </a:lnTo>
                <a:lnTo>
                  <a:pt x="296265" y="104140"/>
                </a:lnTo>
                <a:lnTo>
                  <a:pt x="296265" y="90170"/>
                </a:lnTo>
                <a:close/>
              </a:path>
              <a:path w="467994" h="467360">
                <a:moveTo>
                  <a:pt x="110248" y="0"/>
                </a:moveTo>
                <a:lnTo>
                  <a:pt x="102251" y="1270"/>
                </a:lnTo>
                <a:lnTo>
                  <a:pt x="95715" y="6350"/>
                </a:lnTo>
                <a:lnTo>
                  <a:pt x="91305" y="12700"/>
                </a:lnTo>
                <a:lnTo>
                  <a:pt x="89687" y="20320"/>
                </a:lnTo>
                <a:lnTo>
                  <a:pt x="89687" y="29210"/>
                </a:lnTo>
                <a:lnTo>
                  <a:pt x="95427" y="36830"/>
                </a:lnTo>
                <a:lnTo>
                  <a:pt x="103390" y="39370"/>
                </a:lnTo>
                <a:lnTo>
                  <a:pt x="103390" y="59690"/>
                </a:lnTo>
                <a:lnTo>
                  <a:pt x="106464" y="63500"/>
                </a:lnTo>
                <a:lnTo>
                  <a:pt x="171729" y="63500"/>
                </a:lnTo>
                <a:lnTo>
                  <a:pt x="171729" y="76200"/>
                </a:lnTo>
                <a:lnTo>
                  <a:pt x="185432" y="76200"/>
                </a:lnTo>
                <a:lnTo>
                  <a:pt x="185432" y="52070"/>
                </a:lnTo>
                <a:lnTo>
                  <a:pt x="182372" y="49530"/>
                </a:lnTo>
                <a:lnTo>
                  <a:pt x="117106" y="49530"/>
                </a:lnTo>
                <a:lnTo>
                  <a:pt x="117106" y="39370"/>
                </a:lnTo>
                <a:lnTo>
                  <a:pt x="125082" y="36830"/>
                </a:lnTo>
                <a:lnTo>
                  <a:pt x="130822" y="29210"/>
                </a:lnTo>
                <a:lnTo>
                  <a:pt x="130822" y="27940"/>
                </a:lnTo>
                <a:lnTo>
                  <a:pt x="106476" y="27940"/>
                </a:lnTo>
                <a:lnTo>
                  <a:pt x="103390" y="24130"/>
                </a:lnTo>
                <a:lnTo>
                  <a:pt x="103390" y="16510"/>
                </a:lnTo>
                <a:lnTo>
                  <a:pt x="106476" y="13970"/>
                </a:lnTo>
                <a:lnTo>
                  <a:pt x="129474" y="13970"/>
                </a:lnTo>
                <a:lnTo>
                  <a:pt x="129204" y="12700"/>
                </a:lnTo>
                <a:lnTo>
                  <a:pt x="124793" y="6350"/>
                </a:lnTo>
                <a:lnTo>
                  <a:pt x="118253" y="1270"/>
                </a:lnTo>
                <a:lnTo>
                  <a:pt x="110248" y="0"/>
                </a:lnTo>
                <a:close/>
              </a:path>
              <a:path w="467994" h="467360">
                <a:moveTo>
                  <a:pt x="233997" y="0"/>
                </a:moveTo>
                <a:lnTo>
                  <a:pt x="226000" y="1270"/>
                </a:lnTo>
                <a:lnTo>
                  <a:pt x="219463" y="6350"/>
                </a:lnTo>
                <a:lnTo>
                  <a:pt x="215054" y="12700"/>
                </a:lnTo>
                <a:lnTo>
                  <a:pt x="213436" y="20320"/>
                </a:lnTo>
                <a:lnTo>
                  <a:pt x="213436" y="29210"/>
                </a:lnTo>
                <a:lnTo>
                  <a:pt x="219163" y="36830"/>
                </a:lnTo>
                <a:lnTo>
                  <a:pt x="227139" y="39370"/>
                </a:lnTo>
                <a:lnTo>
                  <a:pt x="227139" y="76200"/>
                </a:lnTo>
                <a:lnTo>
                  <a:pt x="240855" y="76200"/>
                </a:lnTo>
                <a:lnTo>
                  <a:pt x="240855" y="39370"/>
                </a:lnTo>
                <a:lnTo>
                  <a:pt x="248831" y="36830"/>
                </a:lnTo>
                <a:lnTo>
                  <a:pt x="254558" y="29210"/>
                </a:lnTo>
                <a:lnTo>
                  <a:pt x="254558" y="27940"/>
                </a:lnTo>
                <a:lnTo>
                  <a:pt x="230212" y="27940"/>
                </a:lnTo>
                <a:lnTo>
                  <a:pt x="227139" y="24130"/>
                </a:lnTo>
                <a:lnTo>
                  <a:pt x="227139" y="16510"/>
                </a:lnTo>
                <a:lnTo>
                  <a:pt x="230212" y="13970"/>
                </a:lnTo>
                <a:lnTo>
                  <a:pt x="253210" y="13970"/>
                </a:lnTo>
                <a:lnTo>
                  <a:pt x="252940" y="12700"/>
                </a:lnTo>
                <a:lnTo>
                  <a:pt x="248531" y="6350"/>
                </a:lnTo>
                <a:lnTo>
                  <a:pt x="241994" y="1270"/>
                </a:lnTo>
                <a:lnTo>
                  <a:pt x="233997" y="0"/>
                </a:lnTo>
                <a:close/>
              </a:path>
              <a:path w="467994" h="467360">
                <a:moveTo>
                  <a:pt x="357733" y="0"/>
                </a:moveTo>
                <a:lnTo>
                  <a:pt x="349736" y="1270"/>
                </a:lnTo>
                <a:lnTo>
                  <a:pt x="343200" y="6350"/>
                </a:lnTo>
                <a:lnTo>
                  <a:pt x="338790" y="12700"/>
                </a:lnTo>
                <a:lnTo>
                  <a:pt x="337172" y="20320"/>
                </a:lnTo>
                <a:lnTo>
                  <a:pt x="337172" y="29210"/>
                </a:lnTo>
                <a:lnTo>
                  <a:pt x="342900" y="36830"/>
                </a:lnTo>
                <a:lnTo>
                  <a:pt x="350875" y="39370"/>
                </a:lnTo>
                <a:lnTo>
                  <a:pt x="350875" y="49530"/>
                </a:lnTo>
                <a:lnTo>
                  <a:pt x="285623" y="49530"/>
                </a:lnTo>
                <a:lnTo>
                  <a:pt x="282549" y="52070"/>
                </a:lnTo>
                <a:lnTo>
                  <a:pt x="282549" y="76200"/>
                </a:lnTo>
                <a:lnTo>
                  <a:pt x="296265" y="76200"/>
                </a:lnTo>
                <a:lnTo>
                  <a:pt x="296265" y="63500"/>
                </a:lnTo>
                <a:lnTo>
                  <a:pt x="361530" y="63500"/>
                </a:lnTo>
                <a:lnTo>
                  <a:pt x="364591" y="59690"/>
                </a:lnTo>
                <a:lnTo>
                  <a:pt x="364591" y="39370"/>
                </a:lnTo>
                <a:lnTo>
                  <a:pt x="372567" y="36830"/>
                </a:lnTo>
                <a:lnTo>
                  <a:pt x="378294" y="29210"/>
                </a:lnTo>
                <a:lnTo>
                  <a:pt x="378294" y="27940"/>
                </a:lnTo>
                <a:lnTo>
                  <a:pt x="353949" y="27940"/>
                </a:lnTo>
                <a:lnTo>
                  <a:pt x="350875" y="24130"/>
                </a:lnTo>
                <a:lnTo>
                  <a:pt x="350875" y="16510"/>
                </a:lnTo>
                <a:lnTo>
                  <a:pt x="353949" y="13970"/>
                </a:lnTo>
                <a:lnTo>
                  <a:pt x="376946" y="13970"/>
                </a:lnTo>
                <a:lnTo>
                  <a:pt x="376677" y="12700"/>
                </a:lnTo>
                <a:lnTo>
                  <a:pt x="372267" y="6350"/>
                </a:lnTo>
                <a:lnTo>
                  <a:pt x="365730" y="1270"/>
                </a:lnTo>
                <a:lnTo>
                  <a:pt x="357733" y="0"/>
                </a:lnTo>
                <a:close/>
              </a:path>
              <a:path w="467994" h="467360">
                <a:moveTo>
                  <a:pt x="129474" y="13970"/>
                </a:moveTo>
                <a:lnTo>
                  <a:pt x="114033" y="13970"/>
                </a:lnTo>
                <a:lnTo>
                  <a:pt x="117106" y="16510"/>
                </a:lnTo>
                <a:lnTo>
                  <a:pt x="117106" y="24130"/>
                </a:lnTo>
                <a:lnTo>
                  <a:pt x="114033" y="27940"/>
                </a:lnTo>
                <a:lnTo>
                  <a:pt x="130822" y="27940"/>
                </a:lnTo>
                <a:lnTo>
                  <a:pt x="130822" y="20320"/>
                </a:lnTo>
                <a:lnTo>
                  <a:pt x="129474" y="13970"/>
                </a:lnTo>
                <a:close/>
              </a:path>
              <a:path w="467994" h="467360">
                <a:moveTo>
                  <a:pt x="253210" y="13970"/>
                </a:moveTo>
                <a:lnTo>
                  <a:pt x="237782" y="13970"/>
                </a:lnTo>
                <a:lnTo>
                  <a:pt x="240855" y="16510"/>
                </a:lnTo>
                <a:lnTo>
                  <a:pt x="240855" y="24130"/>
                </a:lnTo>
                <a:lnTo>
                  <a:pt x="237782" y="27940"/>
                </a:lnTo>
                <a:lnTo>
                  <a:pt x="254558" y="27940"/>
                </a:lnTo>
                <a:lnTo>
                  <a:pt x="254558" y="20320"/>
                </a:lnTo>
                <a:lnTo>
                  <a:pt x="253210" y="13970"/>
                </a:lnTo>
                <a:close/>
              </a:path>
              <a:path w="467994" h="467360">
                <a:moveTo>
                  <a:pt x="376946" y="13970"/>
                </a:moveTo>
                <a:lnTo>
                  <a:pt x="361518" y="13970"/>
                </a:lnTo>
                <a:lnTo>
                  <a:pt x="364591" y="16510"/>
                </a:lnTo>
                <a:lnTo>
                  <a:pt x="364591" y="24130"/>
                </a:lnTo>
                <a:lnTo>
                  <a:pt x="361518" y="27940"/>
                </a:lnTo>
                <a:lnTo>
                  <a:pt x="378294" y="27940"/>
                </a:lnTo>
                <a:lnTo>
                  <a:pt x="378294" y="20320"/>
                </a:lnTo>
                <a:lnTo>
                  <a:pt x="376946" y="13970"/>
                </a:lnTo>
                <a:close/>
              </a:path>
            </a:pathLst>
          </a:custGeom>
          <a:solidFill>
            <a:srgbClr val="1A44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11</a:t>
            </a:fld>
            <a:endParaRPr spc="-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292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5056" y="5486959"/>
            <a:ext cx="4213860" cy="13557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ts val="3540"/>
              </a:lnSpc>
              <a:spcBef>
                <a:spcPts val="30"/>
              </a:spcBef>
            </a:pPr>
            <a:r>
              <a:rPr sz="3000" b="1" spc="-484" dirty="0">
                <a:solidFill>
                  <a:srgbClr val="FFFFFF"/>
                </a:solidFill>
                <a:latin typeface="Verdana"/>
                <a:cs typeface="Verdana"/>
              </a:rPr>
              <a:t>Кропотин</a:t>
            </a:r>
            <a:endParaRPr sz="3000">
              <a:latin typeface="Verdana"/>
              <a:cs typeface="Verdana"/>
            </a:endParaRPr>
          </a:p>
          <a:p>
            <a:pPr>
              <a:lnSpc>
                <a:spcPts val="2760"/>
              </a:lnSpc>
            </a:pPr>
            <a:r>
              <a:rPr sz="2400" b="1" spc="-434" dirty="0">
                <a:solidFill>
                  <a:srgbClr val="FFFFFF"/>
                </a:solidFill>
                <a:latin typeface="Verdana"/>
                <a:cs typeface="Verdana"/>
              </a:rPr>
              <a:t>Олег</a:t>
            </a:r>
            <a:r>
              <a:rPr sz="2400" b="1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390" dirty="0">
                <a:solidFill>
                  <a:srgbClr val="FFFFFF"/>
                </a:solidFill>
                <a:latin typeface="Verdana"/>
                <a:cs typeface="Verdana"/>
              </a:rPr>
              <a:t>Витальевич,</a:t>
            </a:r>
            <a:endParaRPr sz="2400">
              <a:latin typeface="Verdana"/>
              <a:cs typeface="Verdana"/>
            </a:endParaRPr>
          </a:p>
          <a:p>
            <a:pPr>
              <a:lnSpc>
                <a:spcPts val="2100"/>
              </a:lnSpc>
            </a:pP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д.т.н.,</a:t>
            </a:r>
            <a:r>
              <a:rPr sz="1800" spc="-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доцент,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и.о.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проректора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по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учебной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работе</a:t>
            </a:r>
            <a:r>
              <a:rPr sz="18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ОмГТУ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07430" y="328981"/>
            <a:ext cx="4523879" cy="702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2363" y="1729453"/>
            <a:ext cx="5406337" cy="15542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0" dirty="0">
                <a:solidFill>
                  <a:srgbClr val="FFFFFF"/>
                </a:solidFill>
                <a:latin typeface="Verdana"/>
                <a:cs typeface="Verdana"/>
              </a:rPr>
              <a:t>СПАСИБО</a:t>
            </a:r>
            <a:endParaRPr sz="5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000" dirty="0">
                <a:solidFill>
                  <a:srgbClr val="FFFFFF"/>
                </a:solidFill>
                <a:latin typeface="Verdana"/>
                <a:cs typeface="Verdana"/>
              </a:rPr>
              <a:t>ЗА ВНИМАНИЕ</a:t>
            </a:r>
            <a:endParaRPr sz="5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943856"/>
            <a:ext cx="4812665" cy="2032000"/>
          </a:xfrm>
          <a:custGeom>
            <a:avLst/>
            <a:gdLst/>
            <a:ahLst/>
            <a:cxnLst/>
            <a:rect l="l" t="t" r="r" b="b"/>
            <a:pathLst>
              <a:path w="4812665" h="2032000">
                <a:moveTo>
                  <a:pt x="4812601" y="2032000"/>
                </a:moveTo>
                <a:lnTo>
                  <a:pt x="0" y="2032000"/>
                </a:lnTo>
                <a:lnTo>
                  <a:pt x="0" y="0"/>
                </a:lnTo>
                <a:lnTo>
                  <a:pt x="4812601" y="0"/>
                </a:lnTo>
                <a:lnTo>
                  <a:pt x="4812601" y="2032000"/>
                </a:lnTo>
                <a:close/>
              </a:path>
            </a:pathLst>
          </a:custGeom>
          <a:solidFill>
            <a:srgbClr val="292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3900" y="5474716"/>
            <a:ext cx="56134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Анатолий Владимирович Косых,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490"/>
              </a:lnSpc>
            </a:pPr>
            <a:r>
              <a:rPr dirty="0">
                <a:solidFill>
                  <a:srgbClr val="FFFFFF"/>
                </a:solidFill>
                <a:latin typeface="Verdana"/>
                <a:cs typeface="Verdana"/>
              </a:rPr>
              <a:t>д.т.н., профессор, ректор ОмГТУ</a:t>
            </a:r>
            <a:endParaRPr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95" dirty="0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endParaRPr sz="2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6114" y="1343025"/>
            <a:ext cx="9238615" cy="3114040"/>
          </a:xfrm>
          <a:custGeom>
            <a:avLst/>
            <a:gdLst/>
            <a:ahLst/>
            <a:cxnLst/>
            <a:rect l="l" t="t" r="r" b="b"/>
            <a:pathLst>
              <a:path w="9238615" h="3114040">
                <a:moveTo>
                  <a:pt x="9238107" y="3113976"/>
                </a:moveTo>
                <a:lnTo>
                  <a:pt x="0" y="3113976"/>
                </a:lnTo>
                <a:lnTo>
                  <a:pt x="0" y="0"/>
                </a:lnTo>
                <a:lnTo>
                  <a:pt x="9238107" y="0"/>
                </a:lnTo>
                <a:lnTo>
                  <a:pt x="9238107" y="3113976"/>
                </a:lnTo>
                <a:close/>
              </a:path>
            </a:pathLst>
          </a:custGeom>
          <a:solidFill>
            <a:srgbClr val="1A44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3980" y="1568589"/>
            <a:ext cx="843216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FFFFFF"/>
                </a:solidFill>
                <a:latin typeface="Trebuchet MS"/>
                <a:cs typeface="Trebuchet MS"/>
              </a:rPr>
              <a:t>Цифровая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экономика </a:t>
            </a:r>
            <a:r>
              <a:rPr sz="2000" b="1" spc="-15" dirty="0">
                <a:solidFill>
                  <a:srgbClr val="FFFFFF"/>
                </a:solidFill>
                <a:latin typeface="Trebuchet MS"/>
                <a:cs typeface="Trebuchet MS"/>
              </a:rPr>
              <a:t>-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хозяйственная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деятельность,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ключевым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фактором 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производства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которой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являются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данные </a:t>
            </a:r>
            <a:r>
              <a:rPr sz="2000" b="1" spc="-80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цифровой </a:t>
            </a: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форме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способствующие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формированию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информационного 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пространства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учетом 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потребностей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граждан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общества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получении 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качественных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достоверных 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сведений,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развитию 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информационной </a:t>
            </a:r>
            <a:r>
              <a:rPr sz="2000" b="1" spc="-125" dirty="0">
                <a:solidFill>
                  <a:srgbClr val="FFFFFF"/>
                </a:solidFill>
                <a:latin typeface="Trebuchet MS"/>
                <a:cs typeface="Trebuchet MS"/>
              </a:rPr>
              <a:t>инфраструктуры  </a:t>
            </a:r>
            <a:r>
              <a:rPr sz="2000" b="1" spc="-130" dirty="0">
                <a:solidFill>
                  <a:srgbClr val="FFFFFF"/>
                </a:solidFill>
                <a:latin typeface="Trebuchet MS"/>
                <a:cs typeface="Trebuchet MS"/>
              </a:rPr>
              <a:t>Российской 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Федерации,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созданию 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применению </a:t>
            </a:r>
            <a:r>
              <a:rPr sz="2000" b="1" spc="-125" dirty="0">
                <a:solidFill>
                  <a:srgbClr val="FFFFFF"/>
                </a:solidFill>
                <a:latin typeface="Trebuchet MS"/>
                <a:cs typeface="Trebuchet MS"/>
              </a:rPr>
              <a:t>российских 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информационно-телекоммуникационных </a:t>
            </a: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технологий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также 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формированию </a:t>
            </a:r>
            <a:r>
              <a:rPr sz="2000" b="1" spc="-90" dirty="0">
                <a:solidFill>
                  <a:srgbClr val="FFFFFF"/>
                </a:solidFill>
                <a:latin typeface="Trebuchet MS"/>
                <a:cs typeface="Trebuchet MS"/>
              </a:rPr>
              <a:t>новой </a:t>
            </a:r>
            <a:r>
              <a:rPr sz="2000" b="1" spc="-125" dirty="0">
                <a:solidFill>
                  <a:srgbClr val="FFFFFF"/>
                </a:solidFill>
                <a:latin typeface="Trebuchet MS"/>
                <a:cs typeface="Trebuchet MS"/>
              </a:rPr>
              <a:t>технологической </a:t>
            </a:r>
            <a:r>
              <a:rPr sz="2000" b="1" spc="-100" dirty="0">
                <a:solidFill>
                  <a:srgbClr val="FFFFFF"/>
                </a:solidFill>
                <a:latin typeface="Trebuchet MS"/>
                <a:cs typeface="Trebuchet MS"/>
              </a:rPr>
              <a:t>основы </a:t>
            </a:r>
            <a:r>
              <a:rPr sz="2000" b="1" spc="-135" dirty="0">
                <a:solidFill>
                  <a:srgbClr val="FFFFFF"/>
                </a:solidFill>
                <a:latin typeface="Trebuchet MS"/>
                <a:cs typeface="Trebuchet MS"/>
              </a:rPr>
              <a:t>для </a:t>
            </a:r>
            <a:r>
              <a:rPr sz="2000" b="1" spc="-110" dirty="0">
                <a:solidFill>
                  <a:srgbClr val="FFFFFF"/>
                </a:solidFill>
                <a:latin typeface="Trebuchet MS"/>
                <a:cs typeface="Trebuchet MS"/>
              </a:rPr>
              <a:t>социальной </a:t>
            </a:r>
            <a:r>
              <a:rPr sz="2000" b="1" spc="-114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2000" b="1" spc="-120" dirty="0">
                <a:solidFill>
                  <a:srgbClr val="FFFFFF"/>
                </a:solidFill>
                <a:latin typeface="Trebuchet MS"/>
                <a:cs typeface="Trebuchet MS"/>
              </a:rPr>
              <a:t>экономической</a:t>
            </a:r>
            <a:r>
              <a:rPr sz="2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160" dirty="0">
                <a:solidFill>
                  <a:srgbClr val="FFFFFF"/>
                </a:solidFill>
                <a:latin typeface="Trebuchet MS"/>
                <a:cs typeface="Trebuchet MS"/>
              </a:rPr>
              <a:t>сферы.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2</a:t>
            </a:fld>
            <a:endParaRPr spc="-15" dirty="0"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3423" y="406400"/>
            <a:ext cx="36296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45" dirty="0">
                <a:solidFill>
                  <a:srgbClr val="D16925"/>
                </a:solidFill>
                <a:latin typeface="Trebuchet MS"/>
                <a:cs typeface="Trebuchet MS"/>
              </a:rPr>
              <a:t>Опр</a:t>
            </a:r>
            <a:r>
              <a:rPr sz="4800" spc="-285" dirty="0">
                <a:solidFill>
                  <a:srgbClr val="D16925"/>
                </a:solidFill>
                <a:latin typeface="Trebuchet MS"/>
                <a:cs typeface="Trebuchet MS"/>
              </a:rPr>
              <a:t>е</a:t>
            </a:r>
            <a:r>
              <a:rPr sz="4800" spc="-320" dirty="0">
                <a:solidFill>
                  <a:srgbClr val="D16925"/>
                </a:solidFill>
                <a:latin typeface="Trebuchet MS"/>
                <a:cs typeface="Trebuchet MS"/>
              </a:rPr>
              <a:t>д</a:t>
            </a:r>
            <a:r>
              <a:rPr sz="4800" spc="-350" dirty="0">
                <a:solidFill>
                  <a:srgbClr val="D16925"/>
                </a:solidFill>
                <a:latin typeface="Trebuchet MS"/>
                <a:cs typeface="Trebuchet MS"/>
              </a:rPr>
              <a:t>е</a:t>
            </a:r>
            <a:r>
              <a:rPr sz="4800" spc="-315" dirty="0">
                <a:solidFill>
                  <a:srgbClr val="D16925"/>
                </a:solidFill>
                <a:latin typeface="Trebuchet MS"/>
                <a:cs typeface="Trebuchet MS"/>
              </a:rPr>
              <a:t>ления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114" y="4543425"/>
            <a:ext cx="927878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Цифровая экономика </a:t>
            </a:r>
            <a:r>
              <a:rPr lang="ru-RU" dirty="0"/>
              <a:t>- система экономических, социальных и культурных отношений, основанных на использовании цифровых информационно-коммуникационных технологий.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6114" y="5296495"/>
            <a:ext cx="9278786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Ц</a:t>
            </a:r>
            <a:r>
              <a:rPr lang="ru-RU" b="1" dirty="0" smtClean="0"/>
              <a:t>ифровая </a:t>
            </a:r>
            <a:r>
              <a:rPr lang="ru-RU" b="1" dirty="0"/>
              <a:t>экономика </a:t>
            </a:r>
            <a:r>
              <a:rPr lang="ru-RU" dirty="0"/>
              <a:t>– это деятельность, непосредственно связанная с развитием цифровых компьютерных технологий, в которую входят и сервисы по предоставлению онлайн-услуг, и электронные платежи, и </a:t>
            </a:r>
            <a:r>
              <a:rPr lang="ru-RU" dirty="0" err="1"/>
              <a:t>интернет-торговля</a:t>
            </a:r>
            <a:r>
              <a:rPr lang="ru-RU" dirty="0"/>
              <a:t>, и </a:t>
            </a:r>
            <a:r>
              <a:rPr lang="ru-RU" dirty="0" err="1"/>
              <a:t>краудфандинг</a:t>
            </a:r>
            <a:r>
              <a:rPr lang="ru-RU" dirty="0"/>
              <a:t> и прочее.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9764" y="6372225"/>
            <a:ext cx="9275611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Иногда </a:t>
            </a:r>
            <a:r>
              <a:rPr lang="ru-RU" dirty="0"/>
              <a:t>в качестве синонимов используют </a:t>
            </a:r>
            <a:r>
              <a:rPr lang="ru-RU" dirty="0" smtClean="0"/>
              <a:t>термины :</a:t>
            </a:r>
            <a:r>
              <a:rPr lang="ru-RU" dirty="0"/>
              <a:t>электронная экономика, виртуальная экономика и др. Каждый вкладывает в это понятие свой смысл.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6100" y="200025"/>
            <a:ext cx="9677400" cy="6924973"/>
          </a:xfrm>
        </p:spPr>
        <p:txBody>
          <a:bodyPr/>
          <a:lstStyle/>
          <a:p>
            <a:r>
              <a:rPr lang="ru-RU" b="1" dirty="0"/>
              <a:t>Цифровая экономика имеет отличительные особенности от реальной экономики:</a:t>
            </a:r>
          </a:p>
          <a:p>
            <a:endParaRPr lang="ru-RU" dirty="0"/>
          </a:p>
          <a:p>
            <a:r>
              <a:rPr lang="ru-RU" b="1" i="1" dirty="0"/>
              <a:t>Виртуальность цифровой экономики. </a:t>
            </a:r>
            <a:r>
              <a:rPr lang="ru-RU" dirty="0"/>
              <a:t>Цифровая экономика может существовать, только в виртуальном мире, представляя собой набор электрических сигналов, и данных хранимых на различных носителях информации.</a:t>
            </a:r>
          </a:p>
          <a:p>
            <a:endParaRPr lang="ru-RU" dirty="0"/>
          </a:p>
          <a:p>
            <a:r>
              <a:rPr lang="ru-RU" b="1" i="1" dirty="0"/>
              <a:t>Зависимость от телекоммуникационных сетей и компьютерной техники. </a:t>
            </a:r>
            <a:r>
              <a:rPr lang="ru-RU" dirty="0"/>
              <a:t>Данное отличие является ключевым между цифровой экономикой и реальной. При исчезновении телекоммуникационных сетей и компьютерной техники цифровая экономика становиться невозможна, так как на их базе и строятся все формы виртуальной хозяйственной деятельности.</a:t>
            </a:r>
          </a:p>
          <a:p>
            <a:endParaRPr lang="ru-RU" dirty="0"/>
          </a:p>
          <a:p>
            <a:r>
              <a:rPr lang="ru-RU" b="1" i="1" dirty="0"/>
              <a:t>Непосредственное взаимодействие производителей и потребителей. </a:t>
            </a:r>
            <a:r>
              <a:rPr lang="ru-RU" dirty="0"/>
              <a:t>Развитие информационных и коммуникационных технологий позволяет «состыковать» производителя с каждым конечным потребителем. Оказывается возможным сократить длинные цепочки посредников, в том числе и институциональных.</a:t>
            </a:r>
          </a:p>
          <a:p>
            <a:endParaRPr lang="ru-RU" dirty="0"/>
          </a:p>
          <a:p>
            <a:r>
              <a:rPr lang="ru-RU" b="1" i="1" dirty="0" err="1"/>
              <a:t>Персонифицированность</a:t>
            </a:r>
            <a:r>
              <a:rPr lang="ru-RU" b="1" i="1" dirty="0"/>
              <a:t>. </a:t>
            </a:r>
            <a:r>
              <a:rPr lang="ru-RU" dirty="0"/>
              <a:t>Цифровая экономика позволяет производить товары и оказывать услуги, которые отвечают требованиям и нуждам не среднестатистического потребителя, а каждого конкретного клиента.</a:t>
            </a:r>
          </a:p>
          <a:p>
            <a:endParaRPr lang="ru-RU" dirty="0"/>
          </a:p>
          <a:p>
            <a:r>
              <a:rPr lang="ru-RU" b="1" i="1" dirty="0"/>
              <a:t>Высокие темпы роста. </a:t>
            </a:r>
            <a:r>
              <a:rPr lang="ru-RU" dirty="0"/>
              <a:t>Благодаря Интернету товары и услуги стали более доступны. Это привело к востребованию продуктов и росту развития цифровой экономики.</a:t>
            </a:r>
          </a:p>
          <a:p>
            <a:endParaRPr lang="ru-RU" dirty="0"/>
          </a:p>
          <a:p>
            <a:r>
              <a:rPr lang="ru-RU" b="1" i="1" dirty="0"/>
              <a:t>Виртуальные товары и электронные деньги. </a:t>
            </a:r>
            <a:r>
              <a:rPr lang="ru-RU" dirty="0"/>
              <a:t>Они являются уникальной особенностью цифровой экономики, поскольку не могут существовать в реальной экономике.</a:t>
            </a:r>
          </a:p>
        </p:txBody>
      </p:sp>
    </p:spTree>
    <p:extLst>
      <p:ext uri="{BB962C8B-B14F-4D97-AF65-F5344CB8AC3E}">
        <p14:creationId xmlns:p14="http://schemas.microsoft.com/office/powerpoint/2010/main" val="41713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852" y="1724025"/>
            <a:ext cx="9288673" cy="1066800"/>
          </a:xfrm>
        </p:spPr>
        <p:txBody>
          <a:bodyPr/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1200" spc="-120" dirty="0">
                <a:solidFill>
                  <a:srgbClr val="1E1E1C"/>
                </a:solidFill>
                <a:latin typeface="Trebuchet MS"/>
                <a:cs typeface="Trebuchet MS"/>
              </a:rPr>
              <a:t>Индустрия </a:t>
            </a:r>
            <a:r>
              <a:rPr lang="ru-RU" sz="2000" b="1" kern="1200" spc="-110" dirty="0">
                <a:solidFill>
                  <a:srgbClr val="1E1E1C"/>
                </a:solidFill>
                <a:latin typeface="Trebuchet MS"/>
                <a:cs typeface="Trebuchet MS"/>
              </a:rPr>
              <a:t>4.0 </a:t>
            </a:r>
            <a:r>
              <a:rPr lang="ru-RU" sz="2000" b="1" kern="1200" spc="-15" dirty="0">
                <a:solidFill>
                  <a:srgbClr val="1E1E1C"/>
                </a:solidFill>
                <a:latin typeface="Trebuchet MS"/>
                <a:cs typeface="Trebuchet MS"/>
              </a:rPr>
              <a:t>- </a:t>
            </a:r>
            <a:r>
              <a:rPr lang="ru-RU" sz="2000" kern="1200" spc="-95" dirty="0">
                <a:solidFill>
                  <a:srgbClr val="1E1E1C"/>
                </a:solidFill>
                <a:latin typeface="Arial"/>
                <a:cs typeface="Arial"/>
              </a:rPr>
              <a:t>общее </a:t>
            </a:r>
            <a:r>
              <a:rPr lang="ru-RU" sz="2000" kern="1200" spc="-65" dirty="0">
                <a:solidFill>
                  <a:srgbClr val="1E1E1C"/>
                </a:solidFill>
                <a:latin typeface="Arial"/>
                <a:cs typeface="Arial"/>
              </a:rPr>
              <a:t>наименование </a:t>
            </a:r>
            <a:r>
              <a:rPr lang="ru-RU" sz="2000" kern="1200" spc="-80" dirty="0">
                <a:solidFill>
                  <a:srgbClr val="1E1E1C"/>
                </a:solidFill>
                <a:latin typeface="Arial"/>
                <a:cs typeface="Arial"/>
              </a:rPr>
              <a:t>тренда автоматизации </a:t>
            </a:r>
            <a:r>
              <a:rPr lang="ru-RU" sz="2000" kern="1200" spc="-30" dirty="0">
                <a:solidFill>
                  <a:srgbClr val="1E1E1C"/>
                </a:solidFill>
                <a:latin typeface="Arial"/>
                <a:cs typeface="Arial"/>
              </a:rPr>
              <a:t>и </a:t>
            </a:r>
            <a:r>
              <a:rPr lang="ru-RU" sz="2000" kern="1200" spc="-75" dirty="0">
                <a:solidFill>
                  <a:srgbClr val="1E1E1C"/>
                </a:solidFill>
                <a:latin typeface="Arial"/>
                <a:cs typeface="Arial"/>
              </a:rPr>
              <a:t>обмена  </a:t>
            </a:r>
            <a:r>
              <a:rPr lang="ru-RU" sz="2000" kern="1200" spc="-70" dirty="0">
                <a:solidFill>
                  <a:srgbClr val="1E1E1C"/>
                </a:solidFill>
                <a:latin typeface="Arial"/>
                <a:cs typeface="Arial"/>
              </a:rPr>
              <a:t>данными </a:t>
            </a:r>
            <a:r>
              <a:rPr lang="ru-RU" sz="2000" kern="1200" spc="-65" dirty="0">
                <a:solidFill>
                  <a:srgbClr val="1E1E1C"/>
                </a:solidFill>
                <a:latin typeface="Arial"/>
                <a:cs typeface="Arial"/>
              </a:rPr>
              <a:t>в </a:t>
            </a:r>
            <a:r>
              <a:rPr lang="ru-RU" sz="2000" kern="1200" spc="-60" dirty="0">
                <a:solidFill>
                  <a:srgbClr val="1E1E1C"/>
                </a:solidFill>
                <a:latin typeface="Arial"/>
                <a:cs typeface="Arial"/>
              </a:rPr>
              <a:t>производственных </a:t>
            </a:r>
            <a:r>
              <a:rPr lang="ru-RU" sz="2000" kern="1200" spc="-65" dirty="0">
                <a:solidFill>
                  <a:srgbClr val="1E1E1C"/>
                </a:solidFill>
                <a:latin typeface="Arial"/>
                <a:cs typeface="Arial"/>
              </a:rPr>
              <a:t>технологиях, включающий </a:t>
            </a:r>
            <a:r>
              <a:rPr lang="ru-RU" sz="2000" kern="1200" spc="-60" dirty="0" err="1">
                <a:solidFill>
                  <a:srgbClr val="1E1E1C"/>
                </a:solidFill>
                <a:latin typeface="Arial"/>
                <a:cs typeface="Arial"/>
              </a:rPr>
              <a:t>киберфизические</a:t>
            </a:r>
            <a:r>
              <a:rPr lang="ru-RU" sz="2000" kern="1200" spc="-60" dirty="0">
                <a:solidFill>
                  <a:srgbClr val="1E1E1C"/>
                </a:solidFill>
                <a:latin typeface="Arial"/>
                <a:cs typeface="Arial"/>
              </a:rPr>
              <a:t>  </a:t>
            </a:r>
            <a:r>
              <a:rPr lang="ru-RU" sz="2000" kern="1200" spc="-105" dirty="0">
                <a:solidFill>
                  <a:srgbClr val="1E1E1C"/>
                </a:solidFill>
                <a:latin typeface="Arial"/>
                <a:cs typeface="Arial"/>
              </a:rPr>
              <a:t>системы, </a:t>
            </a:r>
            <a:r>
              <a:rPr lang="ru-RU" sz="2000" kern="1200" spc="-75" dirty="0">
                <a:solidFill>
                  <a:srgbClr val="1E1E1C"/>
                </a:solidFill>
                <a:latin typeface="Arial"/>
                <a:cs typeface="Arial"/>
              </a:rPr>
              <a:t>интернет </a:t>
            </a:r>
            <a:r>
              <a:rPr lang="ru-RU" sz="2000" kern="1200" spc="-90" dirty="0">
                <a:solidFill>
                  <a:srgbClr val="1E1E1C"/>
                </a:solidFill>
                <a:latin typeface="Arial"/>
                <a:cs typeface="Arial"/>
              </a:rPr>
              <a:t>вещей, облачные </a:t>
            </a:r>
            <a:r>
              <a:rPr lang="ru-RU" sz="2000" kern="1200" spc="-30" dirty="0">
                <a:solidFill>
                  <a:srgbClr val="1E1E1C"/>
                </a:solidFill>
                <a:latin typeface="Arial"/>
                <a:cs typeface="Arial"/>
              </a:rPr>
              <a:t>и </a:t>
            </a:r>
            <a:r>
              <a:rPr lang="ru-RU" sz="2000" kern="1200" spc="-45" dirty="0">
                <a:solidFill>
                  <a:srgbClr val="1E1E1C"/>
                </a:solidFill>
                <a:latin typeface="Arial"/>
                <a:cs typeface="Arial"/>
              </a:rPr>
              <a:t>когнитивные</a:t>
            </a:r>
            <a:r>
              <a:rPr lang="ru-RU" sz="2000" kern="1200" spc="-130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lang="ru-RU" sz="2000" kern="1200" spc="-90" dirty="0">
                <a:solidFill>
                  <a:srgbClr val="1E1E1C"/>
                </a:solidFill>
                <a:latin typeface="Arial"/>
                <a:cs typeface="Arial"/>
              </a:rPr>
              <a:t>вычисления</a:t>
            </a:r>
            <a:r>
              <a:rPr lang="ru-RU" sz="2000" kern="1200" spc="-90" dirty="0" smtClean="0">
                <a:solidFill>
                  <a:srgbClr val="1E1E1C"/>
                </a:solidFill>
                <a:latin typeface="Arial"/>
                <a:cs typeface="Arial"/>
              </a:rPr>
              <a:t>.</a:t>
            </a:r>
            <a:endParaRPr lang="en-US" sz="2000" kern="1200" spc="-90" dirty="0" smtClean="0">
              <a:solidFill>
                <a:srgbClr val="1E1E1C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spc="-90" dirty="0" smtClean="0">
              <a:solidFill>
                <a:srgbClr val="1E1E1C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spc="-90" dirty="0">
              <a:solidFill>
                <a:srgbClr val="1E1E1C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spc="-90" dirty="0" smtClean="0">
              <a:solidFill>
                <a:srgbClr val="1E1E1C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spc="-90" dirty="0">
              <a:solidFill>
                <a:srgbClr val="1E1E1C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1200" spc="-90" dirty="0" smtClean="0">
              <a:solidFill>
                <a:srgbClr val="1E1E1C"/>
              </a:solidFill>
              <a:latin typeface="Arial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155950"/>
            <a:ext cx="330358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248025"/>
            <a:ext cx="92424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4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50" y="482600"/>
            <a:ext cx="7129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0" dirty="0">
                <a:solidFill>
                  <a:srgbClr val="D16925"/>
                </a:solidFill>
                <a:latin typeface="Trebuchet MS"/>
                <a:cs typeface="Trebuchet MS"/>
              </a:rPr>
              <a:t>Функции </a:t>
            </a:r>
            <a:r>
              <a:rPr sz="3600" spc="-195" dirty="0">
                <a:solidFill>
                  <a:srgbClr val="D16925"/>
                </a:solidFill>
                <a:latin typeface="Trebuchet MS"/>
                <a:cs typeface="Trebuchet MS"/>
              </a:rPr>
              <a:t>вузов: </a:t>
            </a:r>
            <a:r>
              <a:rPr sz="3600" spc="-190" dirty="0">
                <a:solidFill>
                  <a:srgbClr val="D16925"/>
                </a:solidFill>
                <a:latin typeface="Trebuchet MS"/>
                <a:cs typeface="Trebuchet MS"/>
              </a:rPr>
              <a:t>подготовка</a:t>
            </a:r>
            <a:r>
              <a:rPr sz="3600" spc="-210" dirty="0">
                <a:solidFill>
                  <a:srgbClr val="D16925"/>
                </a:solidFill>
                <a:latin typeface="Trebuchet MS"/>
                <a:cs typeface="Trebuchet MS"/>
              </a:rPr>
              <a:t> </a:t>
            </a:r>
            <a:r>
              <a:rPr sz="3600" spc="-165" dirty="0">
                <a:solidFill>
                  <a:srgbClr val="D16925"/>
                </a:solidFill>
                <a:latin typeface="Trebuchet MS"/>
                <a:cs typeface="Trebuchet MS"/>
              </a:rPr>
              <a:t>кадров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738" y="1209395"/>
            <a:ext cx="4596130" cy="543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1A4476"/>
                </a:solidFill>
                <a:latin typeface="Trebuchet MS"/>
                <a:cs typeface="Trebuchet MS"/>
              </a:rPr>
              <a:t>Кадры </a:t>
            </a:r>
            <a:r>
              <a:rPr sz="2400" b="1" spc="-135" dirty="0">
                <a:solidFill>
                  <a:srgbClr val="1A4476"/>
                </a:solidFill>
                <a:latin typeface="Trebuchet MS"/>
                <a:cs typeface="Trebuchet MS"/>
              </a:rPr>
              <a:t>и</a:t>
            </a:r>
            <a:r>
              <a:rPr sz="2400" b="1" spc="-145" dirty="0">
                <a:solidFill>
                  <a:srgbClr val="1A4476"/>
                </a:solidFill>
                <a:latin typeface="Trebuchet MS"/>
                <a:cs typeface="Trebuchet MS"/>
              </a:rPr>
              <a:t> </a:t>
            </a:r>
            <a:r>
              <a:rPr sz="2400" b="1" spc="-125" dirty="0">
                <a:solidFill>
                  <a:srgbClr val="1A4476"/>
                </a:solidFill>
                <a:latin typeface="Trebuchet MS"/>
                <a:cs typeface="Trebuchet MS"/>
              </a:rPr>
              <a:t>образование: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207010" indent="482600">
              <a:lnSpc>
                <a:spcPts val="2160"/>
              </a:lnSpc>
            </a:pPr>
            <a:r>
              <a:rPr sz="2200" b="1" spc="110" dirty="0">
                <a:solidFill>
                  <a:srgbClr val="D16925"/>
                </a:solidFill>
                <a:latin typeface="Arial"/>
                <a:cs typeface="Arial"/>
              </a:rPr>
              <a:t>120 000 </a:t>
            </a:r>
            <a:r>
              <a:rPr sz="2200" b="1" spc="-150" dirty="0">
                <a:solidFill>
                  <a:srgbClr val="D16925"/>
                </a:solidFill>
                <a:latin typeface="Arial"/>
                <a:cs typeface="Arial"/>
              </a:rPr>
              <a:t>человек </a:t>
            </a:r>
            <a:r>
              <a:rPr sz="2200" b="1" spc="-240" dirty="0">
                <a:solidFill>
                  <a:srgbClr val="D16925"/>
                </a:solidFill>
                <a:latin typeface="Arial"/>
                <a:cs typeface="Arial"/>
              </a:rPr>
              <a:t>в </a:t>
            </a:r>
            <a:r>
              <a:rPr sz="2200" b="1" spc="-130" dirty="0">
                <a:solidFill>
                  <a:srgbClr val="D16925"/>
                </a:solidFill>
                <a:latin typeface="Arial"/>
                <a:cs typeface="Arial"/>
              </a:rPr>
              <a:t>год 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выпускники </a:t>
            </a:r>
            <a:r>
              <a:rPr sz="1800" b="1" spc="-90" dirty="0">
                <a:latin typeface="Trebuchet MS"/>
                <a:cs typeface="Trebuchet MS"/>
              </a:rPr>
              <a:t>образовательных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организаций  </a:t>
            </a:r>
            <a:r>
              <a:rPr sz="1800" b="1" spc="-105" dirty="0">
                <a:latin typeface="Trebuchet MS"/>
                <a:cs typeface="Trebuchet MS"/>
              </a:rPr>
              <a:t>высшего </a:t>
            </a:r>
            <a:r>
              <a:rPr sz="1800" b="1" spc="-85" dirty="0">
                <a:latin typeface="Trebuchet MS"/>
                <a:cs typeface="Trebuchet MS"/>
              </a:rPr>
              <a:t>образования </a:t>
            </a:r>
            <a:r>
              <a:rPr sz="1800" spc="-25" dirty="0">
                <a:latin typeface="Arial"/>
                <a:cs typeface="Arial"/>
              </a:rPr>
              <a:t>по </a:t>
            </a:r>
            <a:r>
              <a:rPr sz="1800" spc="-70" dirty="0">
                <a:latin typeface="Arial"/>
                <a:cs typeface="Arial"/>
              </a:rPr>
              <a:t>направлениям  </a:t>
            </a:r>
            <a:r>
              <a:rPr sz="1800" spc="-50" dirty="0">
                <a:latin typeface="Arial"/>
                <a:cs typeface="Arial"/>
              </a:rPr>
              <a:t>подготовки, </a:t>
            </a:r>
            <a:r>
              <a:rPr sz="1800" spc="-75" dirty="0">
                <a:latin typeface="Arial"/>
                <a:cs typeface="Arial"/>
              </a:rPr>
              <a:t>связанным </a:t>
            </a:r>
            <a:r>
              <a:rPr sz="1800" spc="-90" dirty="0">
                <a:latin typeface="Arial"/>
                <a:cs typeface="Arial"/>
              </a:rPr>
              <a:t>с </a:t>
            </a:r>
            <a:r>
              <a:rPr sz="1800" b="1" spc="-90" dirty="0">
                <a:latin typeface="Trebuchet MS"/>
                <a:cs typeface="Trebuchet MS"/>
              </a:rPr>
              <a:t>информационно-  </a:t>
            </a:r>
            <a:r>
              <a:rPr sz="1800" b="1" spc="-105" dirty="0">
                <a:latin typeface="Trebuchet MS"/>
                <a:cs typeface="Trebuchet MS"/>
              </a:rPr>
              <a:t>телекоммуникационными</a:t>
            </a:r>
            <a:r>
              <a:rPr sz="1800" b="1" spc="-12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технологиям</a:t>
            </a:r>
            <a:r>
              <a:rPr sz="1800" spc="-105" dirty="0"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951230" indent="482600">
              <a:lnSpc>
                <a:spcPts val="2280"/>
              </a:lnSpc>
            </a:pPr>
            <a:r>
              <a:rPr sz="2200" b="1" spc="110" dirty="0">
                <a:solidFill>
                  <a:srgbClr val="D16925"/>
                </a:solidFill>
                <a:latin typeface="Arial"/>
                <a:cs typeface="Arial"/>
              </a:rPr>
              <a:t>800 000 </a:t>
            </a:r>
            <a:r>
              <a:rPr sz="2200" b="1" spc="-150" dirty="0">
                <a:solidFill>
                  <a:srgbClr val="D16925"/>
                </a:solidFill>
                <a:latin typeface="Arial"/>
                <a:cs typeface="Arial"/>
              </a:rPr>
              <a:t>человек </a:t>
            </a:r>
            <a:r>
              <a:rPr sz="2200" b="1" spc="-240" dirty="0">
                <a:solidFill>
                  <a:srgbClr val="D16925"/>
                </a:solidFill>
                <a:latin typeface="Arial"/>
                <a:cs typeface="Arial"/>
              </a:rPr>
              <a:t>в </a:t>
            </a:r>
            <a:r>
              <a:rPr sz="2200" b="1" spc="-130" dirty="0">
                <a:solidFill>
                  <a:srgbClr val="D16925"/>
                </a:solidFill>
                <a:latin typeface="Arial"/>
                <a:cs typeface="Arial"/>
              </a:rPr>
              <a:t>год 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1900" b="1" spc="-120" dirty="0">
                <a:latin typeface="Trebuchet MS"/>
                <a:cs typeface="Trebuchet MS"/>
              </a:rPr>
              <a:t>количество </a:t>
            </a:r>
            <a:r>
              <a:rPr sz="1900" b="1" spc="-105" dirty="0">
                <a:latin typeface="Trebuchet MS"/>
                <a:cs typeface="Trebuchet MS"/>
              </a:rPr>
              <a:t>выпускников </a:t>
            </a:r>
            <a:r>
              <a:rPr sz="1900" b="1" spc="-114" dirty="0">
                <a:latin typeface="Trebuchet MS"/>
                <a:cs typeface="Trebuchet MS"/>
              </a:rPr>
              <a:t>высшего  </a:t>
            </a:r>
            <a:r>
              <a:rPr sz="1900" b="1" spc="-110" dirty="0">
                <a:latin typeface="Trebuchet MS"/>
                <a:cs typeface="Trebuchet MS"/>
              </a:rPr>
              <a:t>и </a:t>
            </a:r>
            <a:r>
              <a:rPr sz="1900" b="1" spc="-125" dirty="0">
                <a:latin typeface="Trebuchet MS"/>
                <a:cs typeface="Trebuchet MS"/>
              </a:rPr>
              <a:t>среднего</a:t>
            </a:r>
            <a:r>
              <a:rPr sz="1900" b="1" spc="-105" dirty="0">
                <a:latin typeface="Trebuchet MS"/>
                <a:cs typeface="Trebuchet MS"/>
              </a:rPr>
              <a:t> </a:t>
            </a:r>
            <a:r>
              <a:rPr sz="1900" b="1" spc="-114" dirty="0">
                <a:latin typeface="Trebuchet MS"/>
                <a:cs typeface="Trebuchet MS"/>
              </a:rPr>
              <a:t>профессионального</a:t>
            </a:r>
            <a:endParaRPr sz="1900">
              <a:latin typeface="Trebuchet MS"/>
              <a:cs typeface="Trebuchet MS"/>
            </a:endParaRPr>
          </a:p>
          <a:p>
            <a:pPr marL="12700" marR="5080">
              <a:lnSpc>
                <a:spcPts val="2280"/>
              </a:lnSpc>
            </a:pPr>
            <a:r>
              <a:rPr sz="1900" b="1" spc="-100" dirty="0">
                <a:latin typeface="Trebuchet MS"/>
                <a:cs typeface="Trebuchet MS"/>
              </a:rPr>
              <a:t>образования, </a:t>
            </a:r>
            <a:r>
              <a:rPr sz="1900" spc="-80" dirty="0">
                <a:latin typeface="Arial"/>
                <a:cs typeface="Arial"/>
              </a:rPr>
              <a:t>обладающих </a:t>
            </a:r>
            <a:r>
              <a:rPr sz="1900" spc="-60" dirty="0">
                <a:latin typeface="Arial"/>
                <a:cs typeface="Arial"/>
              </a:rPr>
              <a:t>компетенциями  </a:t>
            </a:r>
            <a:r>
              <a:rPr sz="1900" spc="-65" dirty="0">
                <a:latin typeface="Arial"/>
                <a:cs typeface="Arial"/>
              </a:rPr>
              <a:t>в </a:t>
            </a:r>
            <a:r>
              <a:rPr sz="1900" spc="-95" dirty="0">
                <a:latin typeface="Arial"/>
                <a:cs typeface="Arial"/>
              </a:rPr>
              <a:t>области </a:t>
            </a:r>
            <a:r>
              <a:rPr sz="1900" b="1" spc="-100" dirty="0">
                <a:latin typeface="Trebuchet MS"/>
                <a:cs typeface="Trebuchet MS"/>
              </a:rPr>
              <a:t>информационных</a:t>
            </a:r>
            <a:r>
              <a:rPr sz="1900" b="1" spc="-45" dirty="0">
                <a:latin typeface="Trebuchet MS"/>
                <a:cs typeface="Trebuchet MS"/>
              </a:rPr>
              <a:t> </a:t>
            </a:r>
            <a:r>
              <a:rPr sz="1900" b="1" spc="-114" dirty="0">
                <a:latin typeface="Trebuchet MS"/>
                <a:cs typeface="Trebuchet MS"/>
              </a:rPr>
              <a:t>технологий</a:t>
            </a:r>
            <a:endParaRPr sz="1900">
              <a:latin typeface="Trebuchet MS"/>
              <a:cs typeface="Trebuchet MS"/>
            </a:endParaRPr>
          </a:p>
          <a:p>
            <a:pPr marL="12700">
              <a:lnSpc>
                <a:spcPts val="2205"/>
              </a:lnSpc>
            </a:pPr>
            <a:r>
              <a:rPr sz="1900" b="1" spc="-90" dirty="0">
                <a:latin typeface="Trebuchet MS"/>
                <a:cs typeface="Trebuchet MS"/>
              </a:rPr>
              <a:t>на </a:t>
            </a:r>
            <a:r>
              <a:rPr sz="1900" b="1" spc="-105" dirty="0">
                <a:latin typeface="Trebuchet MS"/>
                <a:cs typeface="Trebuchet MS"/>
              </a:rPr>
              <a:t>среднемировом</a:t>
            </a:r>
            <a:r>
              <a:rPr sz="1900" b="1" spc="-140" dirty="0">
                <a:latin typeface="Trebuchet MS"/>
                <a:cs typeface="Trebuchet MS"/>
              </a:rPr>
              <a:t> </a:t>
            </a:r>
            <a:r>
              <a:rPr sz="1900" b="1" spc="-105" dirty="0">
                <a:latin typeface="Trebuchet MS"/>
                <a:cs typeface="Trebuchet MS"/>
              </a:rPr>
              <a:t>уровне</a:t>
            </a:r>
            <a:r>
              <a:rPr sz="1900" spc="-10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Times New Roman"/>
              <a:cs typeface="Times New Roman"/>
            </a:endParaRPr>
          </a:p>
          <a:p>
            <a:pPr marL="495300">
              <a:lnSpc>
                <a:spcPts val="2610"/>
              </a:lnSpc>
            </a:pPr>
            <a:r>
              <a:rPr sz="2200" b="1" spc="60" dirty="0">
                <a:solidFill>
                  <a:srgbClr val="D16925"/>
                </a:solidFill>
                <a:latin typeface="Arial"/>
                <a:cs typeface="Arial"/>
              </a:rPr>
              <a:t>40%</a:t>
            </a:r>
            <a:endParaRPr sz="2200">
              <a:latin typeface="Arial"/>
              <a:cs typeface="Arial"/>
            </a:endParaRPr>
          </a:p>
          <a:p>
            <a:pPr marL="12700" marR="1330960">
              <a:lnSpc>
                <a:spcPts val="2280"/>
              </a:lnSpc>
              <a:spcBef>
                <a:spcPts val="45"/>
              </a:spcBef>
            </a:pPr>
            <a:r>
              <a:rPr sz="1900" b="1" spc="-110" dirty="0">
                <a:latin typeface="Trebuchet MS"/>
                <a:cs typeface="Trebuchet MS"/>
              </a:rPr>
              <a:t>доля </a:t>
            </a:r>
            <a:r>
              <a:rPr sz="1900" b="1" spc="-140" dirty="0">
                <a:latin typeface="Trebuchet MS"/>
                <a:cs typeface="Trebuchet MS"/>
              </a:rPr>
              <a:t>населения,</a:t>
            </a:r>
            <a:r>
              <a:rPr sz="1900" b="1" spc="-245" dirty="0">
                <a:latin typeface="Trebuchet MS"/>
                <a:cs typeface="Trebuchet MS"/>
              </a:rPr>
              <a:t> </a:t>
            </a:r>
            <a:r>
              <a:rPr sz="1900" b="1" spc="-100" dirty="0">
                <a:latin typeface="Trebuchet MS"/>
                <a:cs typeface="Trebuchet MS"/>
              </a:rPr>
              <a:t>обладающего  цифровыми </a:t>
            </a:r>
            <a:r>
              <a:rPr sz="1900" b="1" spc="-110" dirty="0">
                <a:latin typeface="Trebuchet MS"/>
                <a:cs typeface="Trebuchet MS"/>
              </a:rPr>
              <a:t>навыками.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6635" y="1189585"/>
            <a:ext cx="4343400" cy="565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b="1" spc="-130" dirty="0">
                <a:solidFill>
                  <a:srgbClr val="1A4476"/>
                </a:solidFill>
                <a:latin typeface="Trebuchet MS"/>
                <a:cs typeface="Trebuchet MS"/>
              </a:rPr>
              <a:t>Сквозные</a:t>
            </a:r>
            <a:r>
              <a:rPr sz="2450" b="1" spc="-170" dirty="0">
                <a:solidFill>
                  <a:srgbClr val="1A4476"/>
                </a:solidFill>
                <a:latin typeface="Trebuchet MS"/>
                <a:cs typeface="Trebuchet MS"/>
              </a:rPr>
              <a:t> </a:t>
            </a:r>
            <a:r>
              <a:rPr sz="2450" b="1" spc="-160" dirty="0">
                <a:solidFill>
                  <a:srgbClr val="1A4476"/>
                </a:solidFill>
                <a:latin typeface="Trebuchet MS"/>
                <a:cs typeface="Trebuchet MS"/>
              </a:rPr>
              <a:t>технологии:</a:t>
            </a:r>
            <a:endParaRPr sz="24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1650" spc="-65" dirty="0">
                <a:solidFill>
                  <a:srgbClr val="1E1E1C"/>
                </a:solidFill>
                <a:latin typeface="Arial"/>
                <a:cs typeface="Arial"/>
              </a:rPr>
              <a:t>большие</a:t>
            </a:r>
            <a:r>
              <a:rPr sz="1650" spc="-1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1E1E1C"/>
                </a:solidFill>
                <a:latin typeface="Arial"/>
                <a:cs typeface="Arial"/>
              </a:rPr>
              <a:t>данные;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490220" marR="606425">
              <a:lnSpc>
                <a:spcPct val="101800"/>
              </a:lnSpc>
            </a:pPr>
            <a:r>
              <a:rPr sz="1650" spc="-35" dirty="0">
                <a:solidFill>
                  <a:srgbClr val="1E1E1C"/>
                </a:solidFill>
                <a:latin typeface="Arial"/>
                <a:cs typeface="Arial"/>
              </a:rPr>
              <a:t>нейротехнологии </a:t>
            </a:r>
            <a:r>
              <a:rPr sz="1650" spc="-5" dirty="0">
                <a:solidFill>
                  <a:srgbClr val="1E1E1C"/>
                </a:solidFill>
                <a:latin typeface="Arial"/>
                <a:cs typeface="Arial"/>
              </a:rPr>
              <a:t>и </a:t>
            </a:r>
            <a:r>
              <a:rPr sz="1650" spc="-45" dirty="0">
                <a:solidFill>
                  <a:srgbClr val="1E1E1C"/>
                </a:solidFill>
                <a:latin typeface="Arial"/>
                <a:cs typeface="Arial"/>
              </a:rPr>
              <a:t>искусственный  </a:t>
            </a:r>
            <a:r>
              <a:rPr sz="1650" spc="-60" dirty="0">
                <a:solidFill>
                  <a:srgbClr val="1E1E1C"/>
                </a:solidFill>
                <a:latin typeface="Arial"/>
                <a:cs typeface="Arial"/>
              </a:rPr>
              <a:t>интеллект;</a:t>
            </a:r>
            <a:endParaRPr sz="1650">
              <a:latin typeface="Arial"/>
              <a:cs typeface="Arial"/>
            </a:endParaRPr>
          </a:p>
          <a:p>
            <a:pPr marL="490220" marR="555625">
              <a:lnSpc>
                <a:spcPct val="203600"/>
              </a:lnSpc>
            </a:pPr>
            <a:r>
              <a:rPr sz="1650" spc="-70" dirty="0">
                <a:solidFill>
                  <a:srgbClr val="1E1E1C"/>
                </a:solidFill>
                <a:latin typeface="Arial"/>
                <a:cs typeface="Arial"/>
              </a:rPr>
              <a:t>системы </a:t>
            </a:r>
            <a:r>
              <a:rPr sz="1650" spc="-45" dirty="0">
                <a:solidFill>
                  <a:srgbClr val="1E1E1C"/>
                </a:solidFill>
                <a:latin typeface="Arial"/>
                <a:cs typeface="Arial"/>
              </a:rPr>
              <a:t>распределенного </a:t>
            </a:r>
            <a:r>
              <a:rPr sz="1650" spc="-65" dirty="0">
                <a:solidFill>
                  <a:srgbClr val="1E1E1C"/>
                </a:solidFill>
                <a:latin typeface="Arial"/>
                <a:cs typeface="Arial"/>
              </a:rPr>
              <a:t>реестра;  </a:t>
            </a:r>
            <a:r>
              <a:rPr sz="1650" spc="-40" dirty="0">
                <a:solidFill>
                  <a:srgbClr val="1E1E1C"/>
                </a:solidFill>
                <a:latin typeface="Arial"/>
                <a:cs typeface="Arial"/>
              </a:rPr>
              <a:t>квантовые</a:t>
            </a:r>
            <a:r>
              <a:rPr sz="1650" spc="-5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1E1E1C"/>
                </a:solidFill>
                <a:latin typeface="Arial"/>
                <a:cs typeface="Arial"/>
              </a:rPr>
              <a:t>технологии;</a:t>
            </a:r>
            <a:endParaRPr sz="1650">
              <a:latin typeface="Arial"/>
              <a:cs typeface="Arial"/>
            </a:endParaRPr>
          </a:p>
          <a:p>
            <a:pPr marL="490220" marR="277495">
              <a:lnSpc>
                <a:spcPct val="203600"/>
              </a:lnSpc>
            </a:pPr>
            <a:r>
              <a:rPr sz="1650" spc="-45" dirty="0">
                <a:solidFill>
                  <a:srgbClr val="1E1E1C"/>
                </a:solidFill>
                <a:latin typeface="Arial"/>
                <a:cs typeface="Arial"/>
              </a:rPr>
              <a:t>новые </a:t>
            </a:r>
            <a:r>
              <a:rPr sz="1650" spc="-40" dirty="0">
                <a:solidFill>
                  <a:srgbClr val="1E1E1C"/>
                </a:solidFill>
                <a:latin typeface="Arial"/>
                <a:cs typeface="Arial"/>
              </a:rPr>
              <a:t>производственные </a:t>
            </a:r>
            <a:r>
              <a:rPr sz="1650" spc="-35" dirty="0">
                <a:solidFill>
                  <a:srgbClr val="1E1E1C"/>
                </a:solidFill>
                <a:latin typeface="Arial"/>
                <a:cs typeface="Arial"/>
              </a:rPr>
              <a:t>технологии;  </a:t>
            </a:r>
            <a:r>
              <a:rPr sz="1650" spc="-45" dirty="0">
                <a:solidFill>
                  <a:srgbClr val="1E1E1C"/>
                </a:solidFill>
                <a:latin typeface="Arial"/>
                <a:cs typeface="Arial"/>
              </a:rPr>
              <a:t>промышленный</a:t>
            </a:r>
            <a:r>
              <a:rPr sz="1650" spc="-1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1E1E1C"/>
                </a:solidFill>
                <a:latin typeface="Arial"/>
                <a:cs typeface="Arial"/>
              </a:rPr>
              <a:t>интернет;</a:t>
            </a:r>
            <a:endParaRPr sz="1650">
              <a:latin typeface="Arial"/>
              <a:cs typeface="Arial"/>
            </a:endParaRPr>
          </a:p>
          <a:p>
            <a:pPr marL="490220" marR="5080">
              <a:lnSpc>
                <a:spcPct val="203600"/>
              </a:lnSpc>
            </a:pPr>
            <a:r>
              <a:rPr sz="1650" spc="-30" dirty="0">
                <a:solidFill>
                  <a:srgbClr val="1E1E1C"/>
                </a:solidFill>
                <a:latin typeface="Arial"/>
                <a:cs typeface="Arial"/>
              </a:rPr>
              <a:t>компоненты </a:t>
            </a:r>
            <a:r>
              <a:rPr sz="1650" spc="-35" dirty="0">
                <a:solidFill>
                  <a:srgbClr val="1E1E1C"/>
                </a:solidFill>
                <a:latin typeface="Arial"/>
                <a:cs typeface="Arial"/>
              </a:rPr>
              <a:t>робототехники </a:t>
            </a:r>
            <a:r>
              <a:rPr sz="1650" spc="-5" dirty="0">
                <a:solidFill>
                  <a:srgbClr val="1E1E1C"/>
                </a:solidFill>
                <a:latin typeface="Arial"/>
                <a:cs typeface="Arial"/>
              </a:rPr>
              <a:t>и </a:t>
            </a:r>
            <a:r>
              <a:rPr sz="1650" spc="-35" dirty="0">
                <a:solidFill>
                  <a:srgbClr val="1E1E1C"/>
                </a:solidFill>
                <a:latin typeface="Arial"/>
                <a:cs typeface="Arial"/>
              </a:rPr>
              <a:t>сенсорика;  технологии беспроводной </a:t>
            </a:r>
            <a:r>
              <a:rPr sz="1650" spc="-45" dirty="0">
                <a:solidFill>
                  <a:srgbClr val="1E1E1C"/>
                </a:solidFill>
                <a:latin typeface="Arial"/>
                <a:cs typeface="Arial"/>
              </a:rPr>
              <a:t>связи;  </a:t>
            </a:r>
            <a:r>
              <a:rPr sz="1650" spc="-35" dirty="0">
                <a:solidFill>
                  <a:srgbClr val="1E1E1C"/>
                </a:solidFill>
                <a:latin typeface="Arial"/>
                <a:cs typeface="Arial"/>
              </a:rPr>
              <a:t>технологии</a:t>
            </a:r>
            <a:r>
              <a:rPr sz="1650" spc="-1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1E1E1C"/>
                </a:solidFill>
                <a:latin typeface="Arial"/>
                <a:cs typeface="Arial"/>
              </a:rPr>
              <a:t>виртуальной</a:t>
            </a:r>
            <a:endParaRPr sz="1650">
              <a:latin typeface="Arial"/>
              <a:cs typeface="Arial"/>
            </a:endParaRPr>
          </a:p>
          <a:p>
            <a:pPr marL="490220">
              <a:lnSpc>
                <a:spcPct val="100000"/>
              </a:lnSpc>
              <a:spcBef>
                <a:spcPts val="35"/>
              </a:spcBef>
            </a:pPr>
            <a:r>
              <a:rPr sz="1650" spc="-5" dirty="0">
                <a:solidFill>
                  <a:srgbClr val="1E1E1C"/>
                </a:solidFill>
                <a:latin typeface="Arial"/>
                <a:cs typeface="Arial"/>
              </a:rPr>
              <a:t>и </a:t>
            </a:r>
            <a:r>
              <a:rPr sz="1650" spc="-30" dirty="0">
                <a:solidFill>
                  <a:srgbClr val="1E1E1C"/>
                </a:solidFill>
                <a:latin typeface="Arial"/>
                <a:cs typeface="Arial"/>
              </a:rPr>
              <a:t>дополненной</a:t>
            </a:r>
            <a:r>
              <a:rPr sz="1650" spc="-2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1E1E1C"/>
                </a:solidFill>
                <a:latin typeface="Arial"/>
                <a:cs typeface="Arial"/>
              </a:rPr>
              <a:t>реальностей.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69394" y="4748670"/>
            <a:ext cx="235585" cy="365760"/>
          </a:xfrm>
          <a:custGeom>
            <a:avLst/>
            <a:gdLst/>
            <a:ahLst/>
            <a:cxnLst/>
            <a:rect l="l" t="t" r="r" b="b"/>
            <a:pathLst>
              <a:path w="235585" h="365760">
                <a:moveTo>
                  <a:pt x="119888" y="90170"/>
                </a:moveTo>
                <a:lnTo>
                  <a:pt x="115163" y="90170"/>
                </a:lnTo>
                <a:lnTo>
                  <a:pt x="101688" y="132080"/>
                </a:lnTo>
                <a:lnTo>
                  <a:pt x="61625" y="146050"/>
                </a:lnTo>
                <a:lnTo>
                  <a:pt x="29356" y="171450"/>
                </a:lnTo>
                <a:lnTo>
                  <a:pt x="7830" y="207010"/>
                </a:lnTo>
                <a:lnTo>
                  <a:pt x="0" y="248920"/>
                </a:lnTo>
                <a:lnTo>
                  <a:pt x="9253" y="294640"/>
                </a:lnTo>
                <a:lnTo>
                  <a:pt x="34470" y="331470"/>
                </a:lnTo>
                <a:lnTo>
                  <a:pt x="71837" y="356870"/>
                </a:lnTo>
                <a:lnTo>
                  <a:pt x="117538" y="365760"/>
                </a:lnTo>
                <a:lnTo>
                  <a:pt x="163224" y="356870"/>
                </a:lnTo>
                <a:lnTo>
                  <a:pt x="166959" y="354330"/>
                </a:lnTo>
                <a:lnTo>
                  <a:pt x="117500" y="354330"/>
                </a:lnTo>
                <a:lnTo>
                  <a:pt x="110683" y="350520"/>
                </a:lnTo>
                <a:lnTo>
                  <a:pt x="93192" y="350520"/>
                </a:lnTo>
                <a:lnTo>
                  <a:pt x="66100" y="340360"/>
                </a:lnTo>
                <a:lnTo>
                  <a:pt x="43270" y="322580"/>
                </a:lnTo>
                <a:lnTo>
                  <a:pt x="25928" y="299720"/>
                </a:lnTo>
                <a:lnTo>
                  <a:pt x="15303" y="273050"/>
                </a:lnTo>
                <a:lnTo>
                  <a:pt x="44041" y="273050"/>
                </a:lnTo>
                <a:lnTo>
                  <a:pt x="28470" y="266700"/>
                </a:lnTo>
                <a:lnTo>
                  <a:pt x="16609" y="257810"/>
                </a:lnTo>
                <a:lnTo>
                  <a:pt x="12458" y="248920"/>
                </a:lnTo>
                <a:lnTo>
                  <a:pt x="16609" y="240030"/>
                </a:lnTo>
                <a:lnTo>
                  <a:pt x="28470" y="231140"/>
                </a:lnTo>
                <a:lnTo>
                  <a:pt x="44041" y="224790"/>
                </a:lnTo>
                <a:lnTo>
                  <a:pt x="15303" y="224790"/>
                </a:lnTo>
                <a:lnTo>
                  <a:pt x="25928" y="196850"/>
                </a:lnTo>
                <a:lnTo>
                  <a:pt x="43270" y="173990"/>
                </a:lnTo>
                <a:lnTo>
                  <a:pt x="66100" y="157480"/>
                </a:lnTo>
                <a:lnTo>
                  <a:pt x="93192" y="147320"/>
                </a:lnTo>
                <a:lnTo>
                  <a:pt x="110683" y="147320"/>
                </a:lnTo>
                <a:lnTo>
                  <a:pt x="117500" y="143510"/>
                </a:lnTo>
                <a:lnTo>
                  <a:pt x="166093" y="143510"/>
                </a:lnTo>
                <a:lnTo>
                  <a:pt x="133311" y="132080"/>
                </a:lnTo>
                <a:lnTo>
                  <a:pt x="119888" y="90170"/>
                </a:lnTo>
                <a:close/>
              </a:path>
              <a:path w="235585" h="365760">
                <a:moveTo>
                  <a:pt x="161279" y="294640"/>
                </a:moveTo>
                <a:lnTo>
                  <a:pt x="148755" y="294640"/>
                </a:lnTo>
                <a:lnTo>
                  <a:pt x="142966" y="318770"/>
                </a:lnTo>
                <a:lnTo>
                  <a:pt x="135332" y="337820"/>
                </a:lnTo>
                <a:lnTo>
                  <a:pt x="126596" y="349250"/>
                </a:lnTo>
                <a:lnTo>
                  <a:pt x="117500" y="354330"/>
                </a:lnTo>
                <a:lnTo>
                  <a:pt x="166959" y="354330"/>
                </a:lnTo>
                <a:lnTo>
                  <a:pt x="172562" y="350520"/>
                </a:lnTo>
                <a:lnTo>
                  <a:pt x="141820" y="350520"/>
                </a:lnTo>
                <a:lnTo>
                  <a:pt x="148372" y="339090"/>
                </a:lnTo>
                <a:lnTo>
                  <a:pt x="153857" y="326390"/>
                </a:lnTo>
                <a:lnTo>
                  <a:pt x="158251" y="309880"/>
                </a:lnTo>
                <a:lnTo>
                  <a:pt x="161279" y="294640"/>
                </a:lnTo>
                <a:close/>
              </a:path>
              <a:path w="235585" h="365760">
                <a:moveTo>
                  <a:pt x="44041" y="273050"/>
                </a:moveTo>
                <a:lnTo>
                  <a:pt x="15303" y="273050"/>
                </a:lnTo>
                <a:lnTo>
                  <a:pt x="26783" y="279400"/>
                </a:lnTo>
                <a:lnTo>
                  <a:pt x="40617" y="285750"/>
                </a:lnTo>
                <a:lnTo>
                  <a:pt x="56333" y="289560"/>
                </a:lnTo>
                <a:lnTo>
                  <a:pt x="73456" y="293370"/>
                </a:lnTo>
                <a:lnTo>
                  <a:pt x="76765" y="309880"/>
                </a:lnTo>
                <a:lnTo>
                  <a:pt x="81162" y="326390"/>
                </a:lnTo>
                <a:lnTo>
                  <a:pt x="86640" y="339090"/>
                </a:lnTo>
                <a:lnTo>
                  <a:pt x="93192" y="350520"/>
                </a:lnTo>
                <a:lnTo>
                  <a:pt x="110683" y="350520"/>
                </a:lnTo>
                <a:lnTo>
                  <a:pt x="108410" y="349250"/>
                </a:lnTo>
                <a:lnTo>
                  <a:pt x="99685" y="337820"/>
                </a:lnTo>
                <a:lnTo>
                  <a:pt x="92050" y="318770"/>
                </a:lnTo>
                <a:lnTo>
                  <a:pt x="86233" y="294640"/>
                </a:lnTo>
                <a:lnTo>
                  <a:pt x="161279" y="294640"/>
                </a:lnTo>
                <a:lnTo>
                  <a:pt x="161531" y="293370"/>
                </a:lnTo>
                <a:lnTo>
                  <a:pt x="178670" y="289560"/>
                </a:lnTo>
                <a:lnTo>
                  <a:pt x="194405" y="285750"/>
                </a:lnTo>
                <a:lnTo>
                  <a:pt x="199940" y="283210"/>
                </a:lnTo>
                <a:lnTo>
                  <a:pt x="92281" y="283210"/>
                </a:lnTo>
                <a:lnTo>
                  <a:pt x="84455" y="281940"/>
                </a:lnTo>
                <a:lnTo>
                  <a:pt x="84322" y="280670"/>
                </a:lnTo>
                <a:lnTo>
                  <a:pt x="71780" y="280670"/>
                </a:lnTo>
                <a:lnTo>
                  <a:pt x="47155" y="274320"/>
                </a:lnTo>
                <a:lnTo>
                  <a:pt x="44041" y="273050"/>
                </a:lnTo>
                <a:close/>
              </a:path>
              <a:path w="235585" h="365760">
                <a:moveTo>
                  <a:pt x="230160" y="273050"/>
                </a:moveTo>
                <a:lnTo>
                  <a:pt x="219697" y="273050"/>
                </a:lnTo>
                <a:lnTo>
                  <a:pt x="209072" y="299720"/>
                </a:lnTo>
                <a:lnTo>
                  <a:pt x="191731" y="322580"/>
                </a:lnTo>
                <a:lnTo>
                  <a:pt x="168905" y="340360"/>
                </a:lnTo>
                <a:lnTo>
                  <a:pt x="141820" y="350520"/>
                </a:lnTo>
                <a:lnTo>
                  <a:pt x="172562" y="350520"/>
                </a:lnTo>
                <a:lnTo>
                  <a:pt x="200574" y="331470"/>
                </a:lnTo>
                <a:lnTo>
                  <a:pt x="225784" y="294640"/>
                </a:lnTo>
                <a:lnTo>
                  <a:pt x="230160" y="273050"/>
                </a:lnTo>
                <a:close/>
              </a:path>
              <a:path w="235585" h="365760">
                <a:moveTo>
                  <a:pt x="148755" y="294640"/>
                </a:moveTo>
                <a:lnTo>
                  <a:pt x="86233" y="294640"/>
                </a:lnTo>
                <a:lnTo>
                  <a:pt x="93990" y="295910"/>
                </a:lnTo>
                <a:lnTo>
                  <a:pt x="141026" y="295910"/>
                </a:lnTo>
                <a:lnTo>
                  <a:pt x="148755" y="294640"/>
                </a:lnTo>
                <a:close/>
              </a:path>
              <a:path w="235585" h="365760">
                <a:moveTo>
                  <a:pt x="197173" y="213360"/>
                </a:moveTo>
                <a:lnTo>
                  <a:pt x="117500" y="213360"/>
                </a:lnTo>
                <a:lnTo>
                  <a:pt x="126199" y="214630"/>
                </a:lnTo>
                <a:lnTo>
                  <a:pt x="142767" y="214630"/>
                </a:lnTo>
                <a:lnTo>
                  <a:pt x="150609" y="215900"/>
                </a:lnTo>
                <a:lnTo>
                  <a:pt x="151400" y="223520"/>
                </a:lnTo>
                <a:lnTo>
                  <a:pt x="151977" y="231140"/>
                </a:lnTo>
                <a:lnTo>
                  <a:pt x="152330" y="240030"/>
                </a:lnTo>
                <a:lnTo>
                  <a:pt x="152330" y="257810"/>
                </a:lnTo>
                <a:lnTo>
                  <a:pt x="151977" y="265430"/>
                </a:lnTo>
                <a:lnTo>
                  <a:pt x="151400" y="274320"/>
                </a:lnTo>
                <a:lnTo>
                  <a:pt x="150609" y="281940"/>
                </a:lnTo>
                <a:lnTo>
                  <a:pt x="142767" y="283210"/>
                </a:lnTo>
                <a:lnTo>
                  <a:pt x="199940" y="283210"/>
                </a:lnTo>
                <a:lnTo>
                  <a:pt x="205476" y="280670"/>
                </a:lnTo>
                <a:lnTo>
                  <a:pt x="163233" y="280670"/>
                </a:lnTo>
                <a:lnTo>
                  <a:pt x="163949" y="271780"/>
                </a:lnTo>
                <a:lnTo>
                  <a:pt x="164461" y="264160"/>
                </a:lnTo>
                <a:lnTo>
                  <a:pt x="164769" y="256540"/>
                </a:lnTo>
                <a:lnTo>
                  <a:pt x="164717" y="240030"/>
                </a:lnTo>
                <a:lnTo>
                  <a:pt x="164461" y="233680"/>
                </a:lnTo>
                <a:lnTo>
                  <a:pt x="163949" y="224790"/>
                </a:lnTo>
                <a:lnTo>
                  <a:pt x="163233" y="217170"/>
                </a:lnTo>
                <a:lnTo>
                  <a:pt x="205476" y="217170"/>
                </a:lnTo>
                <a:lnTo>
                  <a:pt x="197173" y="213360"/>
                </a:lnTo>
                <a:close/>
              </a:path>
              <a:path w="235585" h="365760">
                <a:moveTo>
                  <a:pt x="84322" y="217170"/>
                </a:moveTo>
                <a:lnTo>
                  <a:pt x="71780" y="217170"/>
                </a:lnTo>
                <a:lnTo>
                  <a:pt x="71056" y="224790"/>
                </a:lnTo>
                <a:lnTo>
                  <a:pt x="70540" y="233680"/>
                </a:lnTo>
                <a:lnTo>
                  <a:pt x="70283" y="240030"/>
                </a:lnTo>
                <a:lnTo>
                  <a:pt x="70231" y="256540"/>
                </a:lnTo>
                <a:lnTo>
                  <a:pt x="70540" y="264160"/>
                </a:lnTo>
                <a:lnTo>
                  <a:pt x="71056" y="271780"/>
                </a:lnTo>
                <a:lnTo>
                  <a:pt x="71780" y="280670"/>
                </a:lnTo>
                <a:lnTo>
                  <a:pt x="84322" y="280670"/>
                </a:lnTo>
                <a:lnTo>
                  <a:pt x="83658" y="274320"/>
                </a:lnTo>
                <a:lnTo>
                  <a:pt x="83081" y="265430"/>
                </a:lnTo>
                <a:lnTo>
                  <a:pt x="82731" y="257810"/>
                </a:lnTo>
                <a:lnTo>
                  <a:pt x="82731" y="240030"/>
                </a:lnTo>
                <a:lnTo>
                  <a:pt x="83081" y="231140"/>
                </a:lnTo>
                <a:lnTo>
                  <a:pt x="83658" y="223520"/>
                </a:lnTo>
                <a:lnTo>
                  <a:pt x="84322" y="217170"/>
                </a:lnTo>
                <a:close/>
              </a:path>
              <a:path w="235585" h="365760">
                <a:moveTo>
                  <a:pt x="205476" y="217170"/>
                </a:moveTo>
                <a:lnTo>
                  <a:pt x="163233" y="217170"/>
                </a:lnTo>
                <a:lnTo>
                  <a:pt x="187849" y="223520"/>
                </a:lnTo>
                <a:lnTo>
                  <a:pt x="206532" y="231140"/>
                </a:lnTo>
                <a:lnTo>
                  <a:pt x="218402" y="240030"/>
                </a:lnTo>
                <a:lnTo>
                  <a:pt x="222580" y="248920"/>
                </a:lnTo>
                <a:lnTo>
                  <a:pt x="218395" y="257810"/>
                </a:lnTo>
                <a:lnTo>
                  <a:pt x="206513" y="266700"/>
                </a:lnTo>
                <a:lnTo>
                  <a:pt x="187827" y="274320"/>
                </a:lnTo>
                <a:lnTo>
                  <a:pt x="163233" y="280670"/>
                </a:lnTo>
                <a:lnTo>
                  <a:pt x="205476" y="280670"/>
                </a:lnTo>
                <a:lnTo>
                  <a:pt x="208244" y="279400"/>
                </a:lnTo>
                <a:lnTo>
                  <a:pt x="219697" y="273050"/>
                </a:lnTo>
                <a:lnTo>
                  <a:pt x="230160" y="273050"/>
                </a:lnTo>
                <a:lnTo>
                  <a:pt x="235051" y="248920"/>
                </a:lnTo>
                <a:lnTo>
                  <a:pt x="230529" y="224790"/>
                </a:lnTo>
                <a:lnTo>
                  <a:pt x="219697" y="224790"/>
                </a:lnTo>
                <a:lnTo>
                  <a:pt x="208244" y="218440"/>
                </a:lnTo>
                <a:lnTo>
                  <a:pt x="205476" y="217170"/>
                </a:lnTo>
                <a:close/>
              </a:path>
              <a:path w="235585" h="365760">
                <a:moveTo>
                  <a:pt x="110683" y="147320"/>
                </a:moveTo>
                <a:lnTo>
                  <a:pt x="93192" y="147320"/>
                </a:lnTo>
                <a:lnTo>
                  <a:pt x="86640" y="158750"/>
                </a:lnTo>
                <a:lnTo>
                  <a:pt x="81162" y="171450"/>
                </a:lnTo>
                <a:lnTo>
                  <a:pt x="76765" y="187960"/>
                </a:lnTo>
                <a:lnTo>
                  <a:pt x="73456" y="204470"/>
                </a:lnTo>
                <a:lnTo>
                  <a:pt x="56333" y="208280"/>
                </a:lnTo>
                <a:lnTo>
                  <a:pt x="40617" y="212090"/>
                </a:lnTo>
                <a:lnTo>
                  <a:pt x="26783" y="218440"/>
                </a:lnTo>
                <a:lnTo>
                  <a:pt x="15303" y="224790"/>
                </a:lnTo>
                <a:lnTo>
                  <a:pt x="44041" y="224790"/>
                </a:lnTo>
                <a:lnTo>
                  <a:pt x="47155" y="223520"/>
                </a:lnTo>
                <a:lnTo>
                  <a:pt x="71780" y="217170"/>
                </a:lnTo>
                <a:lnTo>
                  <a:pt x="84322" y="217170"/>
                </a:lnTo>
                <a:lnTo>
                  <a:pt x="84455" y="215900"/>
                </a:lnTo>
                <a:lnTo>
                  <a:pt x="92281" y="214630"/>
                </a:lnTo>
                <a:lnTo>
                  <a:pt x="108824" y="214630"/>
                </a:lnTo>
                <a:lnTo>
                  <a:pt x="117500" y="213360"/>
                </a:lnTo>
                <a:lnTo>
                  <a:pt x="197173" y="213360"/>
                </a:lnTo>
                <a:lnTo>
                  <a:pt x="194405" y="212090"/>
                </a:lnTo>
                <a:lnTo>
                  <a:pt x="178670" y="208280"/>
                </a:lnTo>
                <a:lnTo>
                  <a:pt x="161531" y="204470"/>
                </a:lnTo>
                <a:lnTo>
                  <a:pt x="161279" y="203200"/>
                </a:lnTo>
                <a:lnTo>
                  <a:pt x="86233" y="203200"/>
                </a:lnTo>
                <a:lnTo>
                  <a:pt x="92050" y="179070"/>
                </a:lnTo>
                <a:lnTo>
                  <a:pt x="99685" y="160020"/>
                </a:lnTo>
                <a:lnTo>
                  <a:pt x="108410" y="148590"/>
                </a:lnTo>
                <a:lnTo>
                  <a:pt x="110683" y="147320"/>
                </a:lnTo>
                <a:close/>
              </a:path>
              <a:path w="235585" h="365760">
                <a:moveTo>
                  <a:pt x="174991" y="147320"/>
                </a:moveTo>
                <a:lnTo>
                  <a:pt x="141820" y="147320"/>
                </a:lnTo>
                <a:lnTo>
                  <a:pt x="168905" y="157480"/>
                </a:lnTo>
                <a:lnTo>
                  <a:pt x="191731" y="175260"/>
                </a:lnTo>
                <a:lnTo>
                  <a:pt x="209072" y="196850"/>
                </a:lnTo>
                <a:lnTo>
                  <a:pt x="219697" y="224790"/>
                </a:lnTo>
                <a:lnTo>
                  <a:pt x="230529" y="224790"/>
                </a:lnTo>
                <a:lnTo>
                  <a:pt x="227196" y="207010"/>
                </a:lnTo>
                <a:lnTo>
                  <a:pt x="205655" y="171450"/>
                </a:lnTo>
                <a:lnTo>
                  <a:pt x="174991" y="147320"/>
                </a:lnTo>
                <a:close/>
              </a:path>
              <a:path w="235585" h="365760">
                <a:moveTo>
                  <a:pt x="141005" y="201930"/>
                </a:moveTo>
                <a:lnTo>
                  <a:pt x="93990" y="201930"/>
                </a:lnTo>
                <a:lnTo>
                  <a:pt x="86233" y="203200"/>
                </a:lnTo>
                <a:lnTo>
                  <a:pt x="148755" y="203200"/>
                </a:lnTo>
                <a:lnTo>
                  <a:pt x="141005" y="201930"/>
                </a:lnTo>
                <a:close/>
              </a:path>
              <a:path w="235585" h="365760">
                <a:moveTo>
                  <a:pt x="166093" y="143510"/>
                </a:moveTo>
                <a:lnTo>
                  <a:pt x="117500" y="143510"/>
                </a:lnTo>
                <a:lnTo>
                  <a:pt x="126596" y="148590"/>
                </a:lnTo>
                <a:lnTo>
                  <a:pt x="135332" y="160020"/>
                </a:lnTo>
                <a:lnTo>
                  <a:pt x="142966" y="179070"/>
                </a:lnTo>
                <a:lnTo>
                  <a:pt x="148755" y="203200"/>
                </a:lnTo>
                <a:lnTo>
                  <a:pt x="161279" y="203200"/>
                </a:lnTo>
                <a:lnTo>
                  <a:pt x="158251" y="187960"/>
                </a:lnTo>
                <a:lnTo>
                  <a:pt x="153857" y="171450"/>
                </a:lnTo>
                <a:lnTo>
                  <a:pt x="148372" y="158750"/>
                </a:lnTo>
                <a:lnTo>
                  <a:pt x="141820" y="147320"/>
                </a:lnTo>
                <a:lnTo>
                  <a:pt x="174991" y="147320"/>
                </a:lnTo>
                <a:lnTo>
                  <a:pt x="173377" y="146050"/>
                </a:lnTo>
                <a:lnTo>
                  <a:pt x="166093" y="143510"/>
                </a:lnTo>
                <a:close/>
              </a:path>
              <a:path w="235585" h="365760">
                <a:moveTo>
                  <a:pt x="33655" y="0"/>
                </a:moveTo>
                <a:lnTo>
                  <a:pt x="13273" y="30480"/>
                </a:lnTo>
                <a:lnTo>
                  <a:pt x="6480" y="66040"/>
                </a:lnTo>
                <a:lnTo>
                  <a:pt x="13273" y="100330"/>
                </a:lnTo>
                <a:lnTo>
                  <a:pt x="33655" y="130810"/>
                </a:lnTo>
                <a:lnTo>
                  <a:pt x="43141" y="121920"/>
                </a:lnTo>
                <a:lnTo>
                  <a:pt x="25704" y="95250"/>
                </a:lnTo>
                <a:lnTo>
                  <a:pt x="19900" y="66040"/>
                </a:lnTo>
                <a:lnTo>
                  <a:pt x="25718" y="35560"/>
                </a:lnTo>
                <a:lnTo>
                  <a:pt x="43141" y="8890"/>
                </a:lnTo>
                <a:lnTo>
                  <a:pt x="33655" y="0"/>
                </a:lnTo>
                <a:close/>
              </a:path>
              <a:path w="235585" h="365760">
                <a:moveTo>
                  <a:pt x="201358" y="0"/>
                </a:moveTo>
                <a:lnTo>
                  <a:pt x="191858" y="8890"/>
                </a:lnTo>
                <a:lnTo>
                  <a:pt x="209311" y="35560"/>
                </a:lnTo>
                <a:lnTo>
                  <a:pt x="215128" y="66040"/>
                </a:lnTo>
                <a:lnTo>
                  <a:pt x="209311" y="95250"/>
                </a:lnTo>
                <a:lnTo>
                  <a:pt x="191858" y="121920"/>
                </a:lnTo>
                <a:lnTo>
                  <a:pt x="201358" y="130810"/>
                </a:lnTo>
                <a:lnTo>
                  <a:pt x="221775" y="100330"/>
                </a:lnTo>
                <a:lnTo>
                  <a:pt x="228580" y="66040"/>
                </a:lnTo>
                <a:lnTo>
                  <a:pt x="221775" y="30480"/>
                </a:lnTo>
                <a:lnTo>
                  <a:pt x="201358" y="0"/>
                </a:lnTo>
                <a:close/>
              </a:path>
              <a:path w="235585" h="365760">
                <a:moveTo>
                  <a:pt x="50050" y="16510"/>
                </a:moveTo>
                <a:lnTo>
                  <a:pt x="34755" y="39370"/>
                </a:lnTo>
                <a:lnTo>
                  <a:pt x="29657" y="66040"/>
                </a:lnTo>
                <a:lnTo>
                  <a:pt x="34755" y="91440"/>
                </a:lnTo>
                <a:lnTo>
                  <a:pt x="50050" y="115570"/>
                </a:lnTo>
                <a:lnTo>
                  <a:pt x="59550" y="105410"/>
                </a:lnTo>
                <a:lnTo>
                  <a:pt x="47220" y="86360"/>
                </a:lnTo>
                <a:lnTo>
                  <a:pt x="43110" y="66040"/>
                </a:lnTo>
                <a:lnTo>
                  <a:pt x="47220" y="44450"/>
                </a:lnTo>
                <a:lnTo>
                  <a:pt x="59550" y="25400"/>
                </a:lnTo>
                <a:lnTo>
                  <a:pt x="50050" y="16510"/>
                </a:lnTo>
                <a:close/>
              </a:path>
              <a:path w="235585" h="365760">
                <a:moveTo>
                  <a:pt x="184950" y="16510"/>
                </a:moveTo>
                <a:lnTo>
                  <a:pt x="175463" y="25400"/>
                </a:lnTo>
                <a:lnTo>
                  <a:pt x="187829" y="44450"/>
                </a:lnTo>
                <a:lnTo>
                  <a:pt x="191950" y="66040"/>
                </a:lnTo>
                <a:lnTo>
                  <a:pt x="187829" y="86360"/>
                </a:lnTo>
                <a:lnTo>
                  <a:pt x="175463" y="105410"/>
                </a:lnTo>
                <a:lnTo>
                  <a:pt x="184950" y="114300"/>
                </a:lnTo>
                <a:lnTo>
                  <a:pt x="200252" y="91440"/>
                </a:lnTo>
                <a:lnTo>
                  <a:pt x="205352" y="66040"/>
                </a:lnTo>
                <a:lnTo>
                  <a:pt x="200252" y="39370"/>
                </a:lnTo>
                <a:lnTo>
                  <a:pt x="184950" y="16510"/>
                </a:lnTo>
                <a:close/>
              </a:path>
              <a:path w="235585" h="365760">
                <a:moveTo>
                  <a:pt x="67005" y="33020"/>
                </a:moveTo>
                <a:lnTo>
                  <a:pt x="56961" y="48260"/>
                </a:lnTo>
                <a:lnTo>
                  <a:pt x="53613" y="66040"/>
                </a:lnTo>
                <a:lnTo>
                  <a:pt x="56961" y="82550"/>
                </a:lnTo>
                <a:lnTo>
                  <a:pt x="67005" y="97790"/>
                </a:lnTo>
                <a:lnTo>
                  <a:pt x="76492" y="88900"/>
                </a:lnTo>
                <a:lnTo>
                  <a:pt x="69391" y="77470"/>
                </a:lnTo>
                <a:lnTo>
                  <a:pt x="67024" y="66040"/>
                </a:lnTo>
                <a:lnTo>
                  <a:pt x="69391" y="53340"/>
                </a:lnTo>
                <a:lnTo>
                  <a:pt x="76492" y="43180"/>
                </a:lnTo>
                <a:lnTo>
                  <a:pt x="67005" y="33020"/>
                </a:lnTo>
                <a:close/>
              </a:path>
              <a:path w="235585" h="365760">
                <a:moveTo>
                  <a:pt x="167995" y="33020"/>
                </a:moveTo>
                <a:lnTo>
                  <a:pt x="158508" y="43180"/>
                </a:lnTo>
                <a:lnTo>
                  <a:pt x="165609" y="53340"/>
                </a:lnTo>
                <a:lnTo>
                  <a:pt x="167976" y="66040"/>
                </a:lnTo>
                <a:lnTo>
                  <a:pt x="165609" y="77470"/>
                </a:lnTo>
                <a:lnTo>
                  <a:pt x="158508" y="88900"/>
                </a:lnTo>
                <a:lnTo>
                  <a:pt x="167995" y="97790"/>
                </a:lnTo>
                <a:lnTo>
                  <a:pt x="178061" y="82550"/>
                </a:lnTo>
                <a:lnTo>
                  <a:pt x="181416" y="66040"/>
                </a:lnTo>
                <a:lnTo>
                  <a:pt x="178061" y="48260"/>
                </a:lnTo>
                <a:lnTo>
                  <a:pt x="167995" y="33020"/>
                </a:lnTo>
                <a:close/>
              </a:path>
              <a:path w="235585" h="365760">
                <a:moveTo>
                  <a:pt x="117500" y="53340"/>
                </a:moveTo>
                <a:lnTo>
                  <a:pt x="110284" y="55880"/>
                </a:lnTo>
                <a:lnTo>
                  <a:pt x="104390" y="59690"/>
                </a:lnTo>
                <a:lnTo>
                  <a:pt x="100416" y="64770"/>
                </a:lnTo>
                <a:lnTo>
                  <a:pt x="98958" y="72390"/>
                </a:lnTo>
                <a:lnTo>
                  <a:pt x="98958" y="81280"/>
                </a:lnTo>
                <a:lnTo>
                  <a:pt x="106019" y="90170"/>
                </a:lnTo>
                <a:lnTo>
                  <a:pt x="128993" y="90170"/>
                </a:lnTo>
                <a:lnTo>
                  <a:pt x="136042" y="81280"/>
                </a:lnTo>
                <a:lnTo>
                  <a:pt x="136042" y="72390"/>
                </a:lnTo>
                <a:lnTo>
                  <a:pt x="134591" y="64770"/>
                </a:lnTo>
                <a:lnTo>
                  <a:pt x="130629" y="59690"/>
                </a:lnTo>
                <a:lnTo>
                  <a:pt x="124737" y="55880"/>
                </a:lnTo>
                <a:lnTo>
                  <a:pt x="117500" y="5334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4758" y="2070519"/>
            <a:ext cx="24765" cy="97790"/>
          </a:xfrm>
          <a:custGeom>
            <a:avLst/>
            <a:gdLst/>
            <a:ahLst/>
            <a:cxnLst/>
            <a:rect l="l" t="t" r="r" b="b"/>
            <a:pathLst>
              <a:path w="24764" h="97789">
                <a:moveTo>
                  <a:pt x="12230" y="0"/>
                </a:moveTo>
                <a:lnTo>
                  <a:pt x="0" y="0"/>
                </a:lnTo>
                <a:lnTo>
                  <a:pt x="0" y="95288"/>
                </a:lnTo>
                <a:lnTo>
                  <a:pt x="2451" y="97739"/>
                </a:lnTo>
                <a:lnTo>
                  <a:pt x="24422" y="97739"/>
                </a:lnTo>
                <a:lnTo>
                  <a:pt x="24422" y="85509"/>
                </a:lnTo>
                <a:lnTo>
                  <a:pt x="12230" y="85509"/>
                </a:lnTo>
                <a:lnTo>
                  <a:pt x="12230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4758" y="1972767"/>
            <a:ext cx="153035" cy="24765"/>
          </a:xfrm>
          <a:custGeom>
            <a:avLst/>
            <a:gdLst/>
            <a:ahLst/>
            <a:cxnLst/>
            <a:rect l="l" t="t" r="r" b="b"/>
            <a:pathLst>
              <a:path w="153035" h="24764">
                <a:moveTo>
                  <a:pt x="152704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24422"/>
                </a:lnTo>
                <a:lnTo>
                  <a:pt x="12230" y="24422"/>
                </a:lnTo>
                <a:lnTo>
                  <a:pt x="12230" y="12230"/>
                </a:lnTo>
                <a:lnTo>
                  <a:pt x="152704" y="12230"/>
                </a:lnTo>
                <a:lnTo>
                  <a:pt x="152704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4646" y="2131593"/>
            <a:ext cx="85521" cy="9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3671" y="2082698"/>
            <a:ext cx="85725" cy="257175"/>
          </a:xfrm>
          <a:custGeom>
            <a:avLst/>
            <a:gdLst/>
            <a:ahLst/>
            <a:cxnLst/>
            <a:rect l="l" t="t" r="r" b="b"/>
            <a:pathLst>
              <a:path w="85725" h="257175">
                <a:moveTo>
                  <a:pt x="42760" y="0"/>
                </a:moveTo>
                <a:lnTo>
                  <a:pt x="2451" y="0"/>
                </a:lnTo>
                <a:lnTo>
                  <a:pt x="0" y="2451"/>
                </a:lnTo>
                <a:lnTo>
                  <a:pt x="0" y="252907"/>
                </a:lnTo>
                <a:lnTo>
                  <a:pt x="1816" y="255346"/>
                </a:lnTo>
                <a:lnTo>
                  <a:pt x="4267" y="255968"/>
                </a:lnTo>
                <a:lnTo>
                  <a:pt x="4889" y="256565"/>
                </a:lnTo>
                <a:lnTo>
                  <a:pt x="7924" y="256565"/>
                </a:lnTo>
                <a:lnTo>
                  <a:pt x="9778" y="255968"/>
                </a:lnTo>
                <a:lnTo>
                  <a:pt x="10998" y="254114"/>
                </a:lnTo>
                <a:lnTo>
                  <a:pt x="27469" y="232740"/>
                </a:lnTo>
                <a:lnTo>
                  <a:pt x="12230" y="232740"/>
                </a:lnTo>
                <a:lnTo>
                  <a:pt x="12230" y="12230"/>
                </a:lnTo>
                <a:lnTo>
                  <a:pt x="42760" y="12230"/>
                </a:lnTo>
                <a:lnTo>
                  <a:pt x="42760" y="0"/>
                </a:lnTo>
                <a:close/>
              </a:path>
              <a:path w="85725" h="257175">
                <a:moveTo>
                  <a:pt x="85509" y="183248"/>
                </a:moveTo>
                <a:lnTo>
                  <a:pt x="51295" y="183248"/>
                </a:lnTo>
                <a:lnTo>
                  <a:pt x="49479" y="183870"/>
                </a:lnTo>
                <a:lnTo>
                  <a:pt x="48247" y="185699"/>
                </a:lnTo>
                <a:lnTo>
                  <a:pt x="12230" y="232740"/>
                </a:lnTo>
                <a:lnTo>
                  <a:pt x="27469" y="232740"/>
                </a:lnTo>
                <a:lnTo>
                  <a:pt x="56184" y="195478"/>
                </a:lnTo>
                <a:lnTo>
                  <a:pt x="85509" y="195478"/>
                </a:lnTo>
                <a:lnTo>
                  <a:pt x="85509" y="183248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03075" y="1972767"/>
            <a:ext cx="367093" cy="305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3684" y="3241370"/>
            <a:ext cx="367030" cy="358140"/>
          </a:xfrm>
          <a:custGeom>
            <a:avLst/>
            <a:gdLst/>
            <a:ahLst/>
            <a:cxnLst/>
            <a:rect l="l" t="t" r="r" b="b"/>
            <a:pathLst>
              <a:path w="367029" h="358139">
                <a:moveTo>
                  <a:pt x="198721" y="287261"/>
                </a:moveTo>
                <a:lnTo>
                  <a:pt x="173824" y="287261"/>
                </a:lnTo>
                <a:lnTo>
                  <a:pt x="244627" y="334467"/>
                </a:lnTo>
                <a:lnTo>
                  <a:pt x="202387" y="345008"/>
                </a:lnTo>
                <a:lnTo>
                  <a:pt x="200126" y="348754"/>
                </a:lnTo>
                <a:lnTo>
                  <a:pt x="201841" y="355600"/>
                </a:lnTo>
                <a:lnTo>
                  <a:pt x="204660" y="357695"/>
                </a:lnTo>
                <a:lnTo>
                  <a:pt x="208305" y="357695"/>
                </a:lnTo>
                <a:lnTo>
                  <a:pt x="208876" y="357619"/>
                </a:lnTo>
                <a:lnTo>
                  <a:pt x="269735" y="342442"/>
                </a:lnTo>
                <a:lnTo>
                  <a:pt x="264545" y="321652"/>
                </a:lnTo>
                <a:lnTo>
                  <a:pt x="250304" y="321652"/>
                </a:lnTo>
                <a:lnTo>
                  <a:pt x="198721" y="287261"/>
                </a:lnTo>
                <a:close/>
              </a:path>
              <a:path w="367029" h="358139">
                <a:moveTo>
                  <a:pt x="158026" y="260134"/>
                </a:moveTo>
                <a:lnTo>
                  <a:pt x="133134" y="260134"/>
                </a:lnTo>
                <a:lnTo>
                  <a:pt x="162242" y="279539"/>
                </a:lnTo>
                <a:lnTo>
                  <a:pt x="139068" y="300928"/>
                </a:lnTo>
                <a:lnTo>
                  <a:pt x="111840" y="317176"/>
                </a:lnTo>
                <a:lnTo>
                  <a:pt x="81334" y="327499"/>
                </a:lnTo>
                <a:lnTo>
                  <a:pt x="48323" y="331114"/>
                </a:lnTo>
                <a:lnTo>
                  <a:pt x="48323" y="344919"/>
                </a:lnTo>
                <a:lnTo>
                  <a:pt x="84797" y="340869"/>
                </a:lnTo>
                <a:lnTo>
                  <a:pt x="118460" y="329315"/>
                </a:lnTo>
                <a:lnTo>
                  <a:pt x="148430" y="311149"/>
                </a:lnTo>
                <a:lnTo>
                  <a:pt x="173824" y="287261"/>
                </a:lnTo>
                <a:lnTo>
                  <a:pt x="198721" y="287261"/>
                </a:lnTo>
                <a:lnTo>
                  <a:pt x="182435" y="276402"/>
                </a:lnTo>
                <a:lnTo>
                  <a:pt x="187206" y="268744"/>
                </a:lnTo>
                <a:lnTo>
                  <a:pt x="170941" y="268744"/>
                </a:lnTo>
                <a:lnTo>
                  <a:pt x="158026" y="260134"/>
                </a:lnTo>
                <a:close/>
              </a:path>
              <a:path w="367029" h="358139">
                <a:moveTo>
                  <a:pt x="249999" y="276212"/>
                </a:moveTo>
                <a:lnTo>
                  <a:pt x="242608" y="278041"/>
                </a:lnTo>
                <a:lnTo>
                  <a:pt x="240360" y="281787"/>
                </a:lnTo>
                <a:lnTo>
                  <a:pt x="250304" y="321652"/>
                </a:lnTo>
                <a:lnTo>
                  <a:pt x="264545" y="321652"/>
                </a:lnTo>
                <a:lnTo>
                  <a:pt x="253758" y="278447"/>
                </a:lnTo>
                <a:lnTo>
                  <a:pt x="249999" y="276212"/>
                </a:lnTo>
                <a:close/>
              </a:path>
              <a:path w="367029" h="358139">
                <a:moveTo>
                  <a:pt x="48323" y="61785"/>
                </a:moveTo>
                <a:lnTo>
                  <a:pt x="41414" y="61785"/>
                </a:lnTo>
                <a:lnTo>
                  <a:pt x="41414" y="131394"/>
                </a:lnTo>
                <a:lnTo>
                  <a:pt x="25079" y="136868"/>
                </a:lnTo>
                <a:lnTo>
                  <a:pt x="11939" y="147440"/>
                </a:lnTo>
                <a:lnTo>
                  <a:pt x="3183" y="161937"/>
                </a:lnTo>
                <a:lnTo>
                  <a:pt x="0" y="179184"/>
                </a:lnTo>
                <a:lnTo>
                  <a:pt x="3183" y="196433"/>
                </a:lnTo>
                <a:lnTo>
                  <a:pt x="11939" y="210932"/>
                </a:lnTo>
                <a:lnTo>
                  <a:pt x="25079" y="221505"/>
                </a:lnTo>
                <a:lnTo>
                  <a:pt x="41414" y="226974"/>
                </a:lnTo>
                <a:lnTo>
                  <a:pt x="41414" y="296583"/>
                </a:lnTo>
                <a:lnTo>
                  <a:pt x="48323" y="296583"/>
                </a:lnTo>
                <a:lnTo>
                  <a:pt x="72635" y="294038"/>
                </a:lnTo>
                <a:lnTo>
                  <a:pt x="95210" y="286759"/>
                </a:lnTo>
                <a:lnTo>
                  <a:pt x="102690" y="282536"/>
                </a:lnTo>
                <a:lnTo>
                  <a:pt x="55232" y="282536"/>
                </a:lnTo>
                <a:lnTo>
                  <a:pt x="55232" y="226974"/>
                </a:lnTo>
                <a:lnTo>
                  <a:pt x="61848" y="226009"/>
                </a:lnTo>
                <a:lnTo>
                  <a:pt x="68021" y="223735"/>
                </a:lnTo>
                <a:lnTo>
                  <a:pt x="73494" y="220370"/>
                </a:lnTo>
                <a:lnTo>
                  <a:pt x="98390" y="220370"/>
                </a:lnTo>
                <a:lnTo>
                  <a:pt x="88405" y="213715"/>
                </a:lnTo>
                <a:lnTo>
                  <a:pt x="48323" y="213715"/>
                </a:lnTo>
                <a:lnTo>
                  <a:pt x="34898" y="210997"/>
                </a:lnTo>
                <a:lnTo>
                  <a:pt x="23925" y="203588"/>
                </a:lnTo>
                <a:lnTo>
                  <a:pt x="16521" y="192611"/>
                </a:lnTo>
                <a:lnTo>
                  <a:pt x="13804" y="179184"/>
                </a:lnTo>
                <a:lnTo>
                  <a:pt x="16521" y="165757"/>
                </a:lnTo>
                <a:lnTo>
                  <a:pt x="23925" y="154779"/>
                </a:lnTo>
                <a:lnTo>
                  <a:pt x="34898" y="147371"/>
                </a:lnTo>
                <a:lnTo>
                  <a:pt x="48323" y="144652"/>
                </a:lnTo>
                <a:lnTo>
                  <a:pt x="88405" y="144652"/>
                </a:lnTo>
                <a:lnTo>
                  <a:pt x="98390" y="137998"/>
                </a:lnTo>
                <a:lnTo>
                  <a:pt x="73494" y="137998"/>
                </a:lnTo>
                <a:lnTo>
                  <a:pt x="68021" y="134632"/>
                </a:lnTo>
                <a:lnTo>
                  <a:pt x="61861" y="132346"/>
                </a:lnTo>
                <a:lnTo>
                  <a:pt x="55232" y="131394"/>
                </a:lnTo>
                <a:lnTo>
                  <a:pt x="55232" y="75831"/>
                </a:lnTo>
                <a:lnTo>
                  <a:pt x="102690" y="75831"/>
                </a:lnTo>
                <a:lnTo>
                  <a:pt x="95210" y="71608"/>
                </a:lnTo>
                <a:lnTo>
                  <a:pt x="72635" y="64330"/>
                </a:lnTo>
                <a:lnTo>
                  <a:pt x="48323" y="61785"/>
                </a:lnTo>
                <a:close/>
              </a:path>
              <a:path w="367029" h="358139">
                <a:moveTo>
                  <a:pt x="98390" y="220370"/>
                </a:moveTo>
                <a:lnTo>
                  <a:pt x="73494" y="220370"/>
                </a:lnTo>
                <a:lnTo>
                  <a:pt x="121450" y="252348"/>
                </a:lnTo>
                <a:lnTo>
                  <a:pt x="107462" y="264084"/>
                </a:lnTo>
                <a:lnTo>
                  <a:pt x="91555" y="273253"/>
                </a:lnTo>
                <a:lnTo>
                  <a:pt x="74042" y="279516"/>
                </a:lnTo>
                <a:lnTo>
                  <a:pt x="55232" y="282536"/>
                </a:lnTo>
                <a:lnTo>
                  <a:pt x="102690" y="282536"/>
                </a:lnTo>
                <a:lnTo>
                  <a:pt x="115544" y="275280"/>
                </a:lnTo>
                <a:lnTo>
                  <a:pt x="133134" y="260134"/>
                </a:lnTo>
                <a:lnTo>
                  <a:pt x="158026" y="260134"/>
                </a:lnTo>
                <a:lnTo>
                  <a:pt x="142100" y="249516"/>
                </a:lnTo>
                <a:lnTo>
                  <a:pt x="147030" y="241884"/>
                </a:lnTo>
                <a:lnTo>
                  <a:pt x="130670" y="241884"/>
                </a:lnTo>
                <a:lnTo>
                  <a:pt x="98390" y="220370"/>
                </a:lnTo>
                <a:close/>
              </a:path>
              <a:path w="367029" h="358139">
                <a:moveTo>
                  <a:pt x="213880" y="186093"/>
                </a:moveTo>
                <a:lnTo>
                  <a:pt x="200075" y="186093"/>
                </a:lnTo>
                <a:lnTo>
                  <a:pt x="197348" y="208721"/>
                </a:lnTo>
                <a:lnTo>
                  <a:pt x="191414" y="230204"/>
                </a:lnTo>
                <a:lnTo>
                  <a:pt x="182527" y="250295"/>
                </a:lnTo>
                <a:lnTo>
                  <a:pt x="170941" y="268744"/>
                </a:lnTo>
                <a:lnTo>
                  <a:pt x="187206" y="268744"/>
                </a:lnTo>
                <a:lnTo>
                  <a:pt x="195003" y="256228"/>
                </a:lnTo>
                <a:lnTo>
                  <a:pt x="204616" y="234272"/>
                </a:lnTo>
                <a:lnTo>
                  <a:pt x="210999" y="210803"/>
                </a:lnTo>
                <a:lnTo>
                  <a:pt x="213880" y="186093"/>
                </a:lnTo>
                <a:close/>
              </a:path>
              <a:path w="367029" h="358139">
                <a:moveTo>
                  <a:pt x="165379" y="186093"/>
                </a:moveTo>
                <a:lnTo>
                  <a:pt x="151574" y="186093"/>
                </a:lnTo>
                <a:lnTo>
                  <a:pt x="149408" y="201411"/>
                </a:lnTo>
                <a:lnTo>
                  <a:pt x="145094" y="215931"/>
                </a:lnTo>
                <a:lnTo>
                  <a:pt x="138794" y="229480"/>
                </a:lnTo>
                <a:lnTo>
                  <a:pt x="130670" y="241884"/>
                </a:lnTo>
                <a:lnTo>
                  <a:pt x="147030" y="241884"/>
                </a:lnTo>
                <a:lnTo>
                  <a:pt x="151222" y="235393"/>
                </a:lnTo>
                <a:lnTo>
                  <a:pt x="158268" y="219990"/>
                </a:lnTo>
                <a:lnTo>
                  <a:pt x="163051" y="203495"/>
                </a:lnTo>
                <a:lnTo>
                  <a:pt x="165379" y="186093"/>
                </a:lnTo>
                <a:close/>
              </a:path>
              <a:path w="367029" h="358139">
                <a:moveTo>
                  <a:pt x="359575" y="186093"/>
                </a:moveTo>
                <a:lnTo>
                  <a:pt x="340042" y="186093"/>
                </a:lnTo>
                <a:lnTo>
                  <a:pt x="310070" y="216065"/>
                </a:lnTo>
                <a:lnTo>
                  <a:pt x="310070" y="220433"/>
                </a:lnTo>
                <a:lnTo>
                  <a:pt x="314121" y="224485"/>
                </a:lnTo>
                <a:lnTo>
                  <a:pt x="315887" y="225158"/>
                </a:lnTo>
                <a:lnTo>
                  <a:pt x="319417" y="225158"/>
                </a:lnTo>
                <a:lnTo>
                  <a:pt x="321182" y="224485"/>
                </a:lnTo>
                <a:lnTo>
                  <a:pt x="359575" y="186093"/>
                </a:lnTo>
                <a:close/>
              </a:path>
              <a:path w="367029" h="358139">
                <a:moveTo>
                  <a:pt x="88405" y="144652"/>
                </a:moveTo>
                <a:lnTo>
                  <a:pt x="48323" y="144652"/>
                </a:lnTo>
                <a:lnTo>
                  <a:pt x="61750" y="147371"/>
                </a:lnTo>
                <a:lnTo>
                  <a:pt x="72728" y="154779"/>
                </a:lnTo>
                <a:lnTo>
                  <a:pt x="80136" y="165757"/>
                </a:lnTo>
                <a:lnTo>
                  <a:pt x="82854" y="179184"/>
                </a:lnTo>
                <a:lnTo>
                  <a:pt x="80136" y="192611"/>
                </a:lnTo>
                <a:lnTo>
                  <a:pt x="72728" y="203588"/>
                </a:lnTo>
                <a:lnTo>
                  <a:pt x="61750" y="210997"/>
                </a:lnTo>
                <a:lnTo>
                  <a:pt x="48323" y="213715"/>
                </a:lnTo>
                <a:lnTo>
                  <a:pt x="88405" y="213715"/>
                </a:lnTo>
                <a:lnTo>
                  <a:pt x="84518" y="211124"/>
                </a:lnTo>
                <a:lnTo>
                  <a:pt x="88703" y="205643"/>
                </a:lnTo>
                <a:lnTo>
                  <a:pt x="92082" y="199594"/>
                </a:lnTo>
                <a:lnTo>
                  <a:pt x="94578" y="193052"/>
                </a:lnTo>
                <a:lnTo>
                  <a:pt x="96113" y="186093"/>
                </a:lnTo>
                <a:lnTo>
                  <a:pt x="359575" y="186093"/>
                </a:lnTo>
                <a:lnTo>
                  <a:pt x="366483" y="179184"/>
                </a:lnTo>
                <a:lnTo>
                  <a:pt x="359575" y="172275"/>
                </a:lnTo>
                <a:lnTo>
                  <a:pt x="96113" y="172275"/>
                </a:lnTo>
                <a:lnTo>
                  <a:pt x="94578" y="165315"/>
                </a:lnTo>
                <a:lnTo>
                  <a:pt x="92082" y="158773"/>
                </a:lnTo>
                <a:lnTo>
                  <a:pt x="88703" y="152724"/>
                </a:lnTo>
                <a:lnTo>
                  <a:pt x="84518" y="147243"/>
                </a:lnTo>
                <a:lnTo>
                  <a:pt x="88405" y="144652"/>
                </a:lnTo>
                <a:close/>
              </a:path>
              <a:path w="367029" h="358139">
                <a:moveTo>
                  <a:pt x="147029" y="116484"/>
                </a:moveTo>
                <a:lnTo>
                  <a:pt x="130670" y="116484"/>
                </a:lnTo>
                <a:lnTo>
                  <a:pt x="138794" y="128886"/>
                </a:lnTo>
                <a:lnTo>
                  <a:pt x="145094" y="142432"/>
                </a:lnTo>
                <a:lnTo>
                  <a:pt x="149408" y="156951"/>
                </a:lnTo>
                <a:lnTo>
                  <a:pt x="151574" y="172275"/>
                </a:lnTo>
                <a:lnTo>
                  <a:pt x="165379" y="172275"/>
                </a:lnTo>
                <a:lnTo>
                  <a:pt x="163051" y="154878"/>
                </a:lnTo>
                <a:lnTo>
                  <a:pt x="158268" y="138382"/>
                </a:lnTo>
                <a:lnTo>
                  <a:pt x="151222" y="122976"/>
                </a:lnTo>
                <a:lnTo>
                  <a:pt x="147029" y="116484"/>
                </a:lnTo>
                <a:close/>
              </a:path>
              <a:path w="367029" h="358139">
                <a:moveTo>
                  <a:pt x="187205" y="89623"/>
                </a:moveTo>
                <a:lnTo>
                  <a:pt x="170941" y="89623"/>
                </a:lnTo>
                <a:lnTo>
                  <a:pt x="182527" y="108072"/>
                </a:lnTo>
                <a:lnTo>
                  <a:pt x="191414" y="128163"/>
                </a:lnTo>
                <a:lnTo>
                  <a:pt x="197348" y="149647"/>
                </a:lnTo>
                <a:lnTo>
                  <a:pt x="200075" y="172275"/>
                </a:lnTo>
                <a:lnTo>
                  <a:pt x="213880" y="172275"/>
                </a:lnTo>
                <a:lnTo>
                  <a:pt x="210999" y="147570"/>
                </a:lnTo>
                <a:lnTo>
                  <a:pt x="204616" y="124101"/>
                </a:lnTo>
                <a:lnTo>
                  <a:pt x="195003" y="102141"/>
                </a:lnTo>
                <a:lnTo>
                  <a:pt x="187205" y="89623"/>
                </a:lnTo>
                <a:close/>
              </a:path>
              <a:path w="367029" h="358139">
                <a:moveTo>
                  <a:pt x="319836" y="132537"/>
                </a:moveTo>
                <a:lnTo>
                  <a:pt x="315455" y="132537"/>
                </a:lnTo>
                <a:lnTo>
                  <a:pt x="310070" y="137921"/>
                </a:lnTo>
                <a:lnTo>
                  <a:pt x="310070" y="142303"/>
                </a:lnTo>
                <a:lnTo>
                  <a:pt x="340042" y="172275"/>
                </a:lnTo>
                <a:lnTo>
                  <a:pt x="359575" y="172275"/>
                </a:lnTo>
                <a:lnTo>
                  <a:pt x="319836" y="132537"/>
                </a:lnTo>
                <a:close/>
              </a:path>
              <a:path w="367029" h="358139">
                <a:moveTo>
                  <a:pt x="102690" y="75831"/>
                </a:moveTo>
                <a:lnTo>
                  <a:pt x="55232" y="75831"/>
                </a:lnTo>
                <a:lnTo>
                  <a:pt x="74042" y="78850"/>
                </a:lnTo>
                <a:lnTo>
                  <a:pt x="91555" y="85110"/>
                </a:lnTo>
                <a:lnTo>
                  <a:pt x="107462" y="94278"/>
                </a:lnTo>
                <a:lnTo>
                  <a:pt x="121450" y="106019"/>
                </a:lnTo>
                <a:lnTo>
                  <a:pt x="73494" y="137998"/>
                </a:lnTo>
                <a:lnTo>
                  <a:pt x="98390" y="137998"/>
                </a:lnTo>
                <a:lnTo>
                  <a:pt x="130670" y="116484"/>
                </a:lnTo>
                <a:lnTo>
                  <a:pt x="147029" y="116484"/>
                </a:lnTo>
                <a:lnTo>
                  <a:pt x="142100" y="108851"/>
                </a:lnTo>
                <a:lnTo>
                  <a:pt x="158026" y="98234"/>
                </a:lnTo>
                <a:lnTo>
                  <a:pt x="133134" y="98234"/>
                </a:lnTo>
                <a:lnTo>
                  <a:pt x="115544" y="83088"/>
                </a:lnTo>
                <a:lnTo>
                  <a:pt x="102690" y="75831"/>
                </a:lnTo>
                <a:close/>
              </a:path>
              <a:path w="367029" h="358139">
                <a:moveTo>
                  <a:pt x="48323" y="13449"/>
                </a:moveTo>
                <a:lnTo>
                  <a:pt x="48323" y="27266"/>
                </a:lnTo>
                <a:lnTo>
                  <a:pt x="81334" y="30881"/>
                </a:lnTo>
                <a:lnTo>
                  <a:pt x="111842" y="41203"/>
                </a:lnTo>
                <a:lnTo>
                  <a:pt x="139074" y="57447"/>
                </a:lnTo>
                <a:lnTo>
                  <a:pt x="162255" y="78828"/>
                </a:lnTo>
                <a:lnTo>
                  <a:pt x="133134" y="98234"/>
                </a:lnTo>
                <a:lnTo>
                  <a:pt x="158026" y="98234"/>
                </a:lnTo>
                <a:lnTo>
                  <a:pt x="170941" y="89623"/>
                </a:lnTo>
                <a:lnTo>
                  <a:pt x="187205" y="89623"/>
                </a:lnTo>
                <a:lnTo>
                  <a:pt x="182435" y="81965"/>
                </a:lnTo>
                <a:lnTo>
                  <a:pt x="198721" y="71107"/>
                </a:lnTo>
                <a:lnTo>
                  <a:pt x="173824" y="71107"/>
                </a:lnTo>
                <a:lnTo>
                  <a:pt x="148430" y="47219"/>
                </a:lnTo>
                <a:lnTo>
                  <a:pt x="118460" y="29052"/>
                </a:lnTo>
                <a:lnTo>
                  <a:pt x="84797" y="17498"/>
                </a:lnTo>
                <a:lnTo>
                  <a:pt x="48323" y="13449"/>
                </a:lnTo>
                <a:close/>
              </a:path>
              <a:path w="367029" h="358139">
                <a:moveTo>
                  <a:pt x="264549" y="36715"/>
                </a:moveTo>
                <a:lnTo>
                  <a:pt x="250304" y="36715"/>
                </a:lnTo>
                <a:lnTo>
                  <a:pt x="240360" y="76580"/>
                </a:lnTo>
                <a:lnTo>
                  <a:pt x="242620" y="80327"/>
                </a:lnTo>
                <a:lnTo>
                  <a:pt x="246875" y="81394"/>
                </a:lnTo>
                <a:lnTo>
                  <a:pt x="247446" y="81457"/>
                </a:lnTo>
                <a:lnTo>
                  <a:pt x="251091" y="81457"/>
                </a:lnTo>
                <a:lnTo>
                  <a:pt x="253911" y="79362"/>
                </a:lnTo>
                <a:lnTo>
                  <a:pt x="264549" y="36715"/>
                </a:lnTo>
                <a:close/>
              </a:path>
              <a:path w="367029" h="358139">
                <a:moveTo>
                  <a:pt x="205727" y="0"/>
                </a:moveTo>
                <a:lnTo>
                  <a:pt x="201980" y="2222"/>
                </a:lnTo>
                <a:lnTo>
                  <a:pt x="200139" y="9613"/>
                </a:lnTo>
                <a:lnTo>
                  <a:pt x="202387" y="13360"/>
                </a:lnTo>
                <a:lnTo>
                  <a:pt x="244627" y="23901"/>
                </a:lnTo>
                <a:lnTo>
                  <a:pt x="173824" y="71107"/>
                </a:lnTo>
                <a:lnTo>
                  <a:pt x="198721" y="71107"/>
                </a:lnTo>
                <a:lnTo>
                  <a:pt x="250304" y="36715"/>
                </a:lnTo>
                <a:lnTo>
                  <a:pt x="264549" y="36715"/>
                </a:lnTo>
                <a:lnTo>
                  <a:pt x="269735" y="15925"/>
                </a:lnTo>
                <a:lnTo>
                  <a:pt x="209435" y="876"/>
                </a:lnTo>
                <a:lnTo>
                  <a:pt x="205727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6975" y="5815825"/>
            <a:ext cx="360045" cy="263525"/>
          </a:xfrm>
          <a:custGeom>
            <a:avLst/>
            <a:gdLst/>
            <a:ahLst/>
            <a:cxnLst/>
            <a:rect l="l" t="t" r="r" b="b"/>
            <a:pathLst>
              <a:path w="360045" h="263525">
                <a:moveTo>
                  <a:pt x="179944" y="131533"/>
                </a:moveTo>
                <a:lnTo>
                  <a:pt x="138322" y="140757"/>
                </a:lnTo>
                <a:lnTo>
                  <a:pt x="104443" y="166801"/>
                </a:lnTo>
                <a:lnTo>
                  <a:pt x="100661" y="178752"/>
                </a:lnTo>
                <a:lnTo>
                  <a:pt x="102400" y="184804"/>
                </a:lnTo>
                <a:lnTo>
                  <a:pt x="106462" y="189903"/>
                </a:lnTo>
                <a:lnTo>
                  <a:pt x="109523" y="192532"/>
                </a:lnTo>
                <a:lnTo>
                  <a:pt x="113257" y="193763"/>
                </a:lnTo>
                <a:lnTo>
                  <a:pt x="121727" y="193763"/>
                </a:lnTo>
                <a:lnTo>
                  <a:pt x="126363" y="191782"/>
                </a:lnTo>
                <a:lnTo>
                  <a:pt x="129640" y="187934"/>
                </a:lnTo>
                <a:lnTo>
                  <a:pt x="140052" y="177933"/>
                </a:lnTo>
                <a:lnTo>
                  <a:pt x="152206" y="170541"/>
                </a:lnTo>
                <a:lnTo>
                  <a:pt x="165653" y="165960"/>
                </a:lnTo>
                <a:lnTo>
                  <a:pt x="179944" y="164388"/>
                </a:lnTo>
                <a:lnTo>
                  <a:pt x="252913" y="164388"/>
                </a:lnTo>
                <a:lnTo>
                  <a:pt x="239795" y="151829"/>
                </a:lnTo>
                <a:lnTo>
                  <a:pt x="221565" y="140757"/>
                </a:lnTo>
                <a:lnTo>
                  <a:pt x="201398" y="133890"/>
                </a:lnTo>
                <a:lnTo>
                  <a:pt x="179944" y="131533"/>
                </a:lnTo>
                <a:close/>
              </a:path>
              <a:path w="360045" h="263525">
                <a:moveTo>
                  <a:pt x="252913" y="164388"/>
                </a:moveTo>
                <a:lnTo>
                  <a:pt x="179944" y="164388"/>
                </a:lnTo>
                <a:lnTo>
                  <a:pt x="194233" y="165960"/>
                </a:lnTo>
                <a:lnTo>
                  <a:pt x="207676" y="170541"/>
                </a:lnTo>
                <a:lnTo>
                  <a:pt x="219826" y="177933"/>
                </a:lnTo>
                <a:lnTo>
                  <a:pt x="230236" y="187934"/>
                </a:lnTo>
                <a:lnTo>
                  <a:pt x="233513" y="191782"/>
                </a:lnTo>
                <a:lnTo>
                  <a:pt x="238161" y="193763"/>
                </a:lnTo>
                <a:lnTo>
                  <a:pt x="246619" y="193763"/>
                </a:lnTo>
                <a:lnTo>
                  <a:pt x="250353" y="192532"/>
                </a:lnTo>
                <a:lnTo>
                  <a:pt x="253414" y="189903"/>
                </a:lnTo>
                <a:lnTo>
                  <a:pt x="257487" y="184804"/>
                </a:lnTo>
                <a:lnTo>
                  <a:pt x="259224" y="178752"/>
                </a:lnTo>
                <a:lnTo>
                  <a:pt x="258561" y="172500"/>
                </a:lnTo>
                <a:lnTo>
                  <a:pt x="255433" y="166801"/>
                </a:lnTo>
                <a:lnTo>
                  <a:pt x="252913" y="164388"/>
                </a:lnTo>
                <a:close/>
              </a:path>
              <a:path w="360045" h="263525">
                <a:moveTo>
                  <a:pt x="179944" y="65773"/>
                </a:moveTo>
                <a:lnTo>
                  <a:pt x="110621" y="81137"/>
                </a:lnTo>
                <a:lnTo>
                  <a:pt x="54138" y="124523"/>
                </a:lnTo>
                <a:lnTo>
                  <a:pt x="50333" y="136525"/>
                </a:lnTo>
                <a:lnTo>
                  <a:pt x="52054" y="142582"/>
                </a:lnTo>
                <a:lnTo>
                  <a:pt x="56119" y="147688"/>
                </a:lnTo>
                <a:lnTo>
                  <a:pt x="59218" y="150266"/>
                </a:lnTo>
                <a:lnTo>
                  <a:pt x="62977" y="151536"/>
                </a:lnTo>
                <a:lnTo>
                  <a:pt x="71372" y="151536"/>
                </a:lnTo>
                <a:lnTo>
                  <a:pt x="76020" y="149567"/>
                </a:lnTo>
                <a:lnTo>
                  <a:pt x="79284" y="145719"/>
                </a:lnTo>
                <a:lnTo>
                  <a:pt x="100163" y="125736"/>
                </a:lnTo>
                <a:lnTo>
                  <a:pt x="124480" y="110947"/>
                </a:lnTo>
                <a:lnTo>
                  <a:pt x="151364" y="101767"/>
                </a:lnTo>
                <a:lnTo>
                  <a:pt x="179944" y="98615"/>
                </a:lnTo>
                <a:lnTo>
                  <a:pt x="278065" y="98615"/>
                </a:lnTo>
                <a:lnTo>
                  <a:pt x="249261" y="81137"/>
                </a:lnTo>
                <a:lnTo>
                  <a:pt x="215655" y="69698"/>
                </a:lnTo>
                <a:lnTo>
                  <a:pt x="179944" y="65773"/>
                </a:lnTo>
                <a:close/>
              </a:path>
              <a:path w="360045" h="263525">
                <a:moveTo>
                  <a:pt x="278065" y="98615"/>
                </a:moveTo>
                <a:lnTo>
                  <a:pt x="179944" y="98615"/>
                </a:lnTo>
                <a:lnTo>
                  <a:pt x="208527" y="101767"/>
                </a:lnTo>
                <a:lnTo>
                  <a:pt x="235407" y="110947"/>
                </a:lnTo>
                <a:lnTo>
                  <a:pt x="259717" y="125736"/>
                </a:lnTo>
                <a:lnTo>
                  <a:pt x="280592" y="145719"/>
                </a:lnTo>
                <a:lnTo>
                  <a:pt x="283868" y="149567"/>
                </a:lnTo>
                <a:lnTo>
                  <a:pt x="288517" y="151536"/>
                </a:lnTo>
                <a:lnTo>
                  <a:pt x="296924" y="151536"/>
                </a:lnTo>
                <a:lnTo>
                  <a:pt x="300658" y="150317"/>
                </a:lnTo>
                <a:lnTo>
                  <a:pt x="303769" y="147688"/>
                </a:lnTo>
                <a:lnTo>
                  <a:pt x="307842" y="142582"/>
                </a:lnTo>
                <a:lnTo>
                  <a:pt x="309573" y="136525"/>
                </a:lnTo>
                <a:lnTo>
                  <a:pt x="308895" y="130257"/>
                </a:lnTo>
                <a:lnTo>
                  <a:pt x="305738" y="124523"/>
                </a:lnTo>
                <a:lnTo>
                  <a:pt x="279657" y="99581"/>
                </a:lnTo>
                <a:lnTo>
                  <a:pt x="278065" y="98615"/>
                </a:lnTo>
                <a:close/>
              </a:path>
              <a:path w="360045" h="263525">
                <a:moveTo>
                  <a:pt x="179944" y="0"/>
                </a:moveTo>
                <a:lnTo>
                  <a:pt x="129936" y="5506"/>
                </a:lnTo>
                <a:lnTo>
                  <a:pt x="82877" y="21542"/>
                </a:lnTo>
                <a:lnTo>
                  <a:pt x="40311" y="47384"/>
                </a:lnTo>
                <a:lnTo>
                  <a:pt x="3783" y="82308"/>
                </a:lnTo>
                <a:lnTo>
                  <a:pt x="0" y="94305"/>
                </a:lnTo>
                <a:lnTo>
                  <a:pt x="1745" y="100366"/>
                </a:lnTo>
                <a:lnTo>
                  <a:pt x="5827" y="105473"/>
                </a:lnTo>
                <a:lnTo>
                  <a:pt x="8863" y="108038"/>
                </a:lnTo>
                <a:lnTo>
                  <a:pt x="12609" y="109308"/>
                </a:lnTo>
                <a:lnTo>
                  <a:pt x="21067" y="109308"/>
                </a:lnTo>
                <a:lnTo>
                  <a:pt x="25715" y="107340"/>
                </a:lnTo>
                <a:lnTo>
                  <a:pt x="28982" y="103441"/>
                </a:lnTo>
                <a:lnTo>
                  <a:pt x="60284" y="73486"/>
                </a:lnTo>
                <a:lnTo>
                  <a:pt x="96754" y="51320"/>
                </a:lnTo>
                <a:lnTo>
                  <a:pt x="137080" y="37565"/>
                </a:lnTo>
                <a:lnTo>
                  <a:pt x="179944" y="32842"/>
                </a:lnTo>
                <a:lnTo>
                  <a:pt x="295625" y="32842"/>
                </a:lnTo>
                <a:lnTo>
                  <a:pt x="277015" y="21542"/>
                </a:lnTo>
                <a:lnTo>
                  <a:pt x="229958" y="5506"/>
                </a:lnTo>
                <a:lnTo>
                  <a:pt x="179944" y="0"/>
                </a:lnTo>
                <a:close/>
              </a:path>
              <a:path w="360045" h="263525">
                <a:moveTo>
                  <a:pt x="295625" y="32842"/>
                </a:moveTo>
                <a:lnTo>
                  <a:pt x="179944" y="32842"/>
                </a:lnTo>
                <a:lnTo>
                  <a:pt x="222795" y="37566"/>
                </a:lnTo>
                <a:lnTo>
                  <a:pt x="263138" y="51327"/>
                </a:lnTo>
                <a:lnTo>
                  <a:pt x="299644" y="73507"/>
                </a:lnTo>
                <a:lnTo>
                  <a:pt x="330989" y="103492"/>
                </a:lnTo>
                <a:lnTo>
                  <a:pt x="334160" y="107340"/>
                </a:lnTo>
                <a:lnTo>
                  <a:pt x="338809" y="109308"/>
                </a:lnTo>
                <a:lnTo>
                  <a:pt x="347267" y="109308"/>
                </a:lnTo>
                <a:lnTo>
                  <a:pt x="351013" y="108038"/>
                </a:lnTo>
                <a:lnTo>
                  <a:pt x="354074" y="105473"/>
                </a:lnTo>
                <a:lnTo>
                  <a:pt x="358142" y="100366"/>
                </a:lnTo>
                <a:lnTo>
                  <a:pt x="359879" y="94305"/>
                </a:lnTo>
                <a:lnTo>
                  <a:pt x="359219" y="88037"/>
                </a:lnTo>
                <a:lnTo>
                  <a:pt x="356093" y="82308"/>
                </a:lnTo>
                <a:lnTo>
                  <a:pt x="319574" y="47384"/>
                </a:lnTo>
                <a:lnTo>
                  <a:pt x="295625" y="32842"/>
                </a:lnTo>
                <a:close/>
              </a:path>
              <a:path w="360045" h="263525">
                <a:moveTo>
                  <a:pt x="179944" y="197231"/>
                </a:moveTo>
                <a:lnTo>
                  <a:pt x="167152" y="199824"/>
                </a:lnTo>
                <a:lnTo>
                  <a:pt x="156705" y="206889"/>
                </a:lnTo>
                <a:lnTo>
                  <a:pt x="149660" y="217354"/>
                </a:lnTo>
                <a:lnTo>
                  <a:pt x="147077" y="230149"/>
                </a:lnTo>
                <a:lnTo>
                  <a:pt x="149660" y="242933"/>
                </a:lnTo>
                <a:lnTo>
                  <a:pt x="156705" y="253377"/>
                </a:lnTo>
                <a:lnTo>
                  <a:pt x="167152" y="260421"/>
                </a:lnTo>
                <a:lnTo>
                  <a:pt x="179944" y="263004"/>
                </a:lnTo>
                <a:lnTo>
                  <a:pt x="192734" y="260421"/>
                </a:lnTo>
                <a:lnTo>
                  <a:pt x="203177" y="253377"/>
                </a:lnTo>
                <a:lnTo>
                  <a:pt x="210218" y="242933"/>
                </a:lnTo>
                <a:lnTo>
                  <a:pt x="212799" y="230149"/>
                </a:lnTo>
                <a:lnTo>
                  <a:pt x="210218" y="217354"/>
                </a:lnTo>
                <a:lnTo>
                  <a:pt x="203177" y="206889"/>
                </a:lnTo>
                <a:lnTo>
                  <a:pt x="192734" y="199824"/>
                </a:lnTo>
                <a:lnTo>
                  <a:pt x="179944" y="197231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132" y="1920418"/>
            <a:ext cx="99695" cy="255904"/>
          </a:xfrm>
          <a:custGeom>
            <a:avLst/>
            <a:gdLst/>
            <a:ahLst/>
            <a:cxnLst/>
            <a:rect l="l" t="t" r="r" b="b"/>
            <a:pathLst>
              <a:path w="99694" h="255905">
                <a:moveTo>
                  <a:pt x="39733" y="304"/>
                </a:moveTo>
                <a:lnTo>
                  <a:pt x="5316" y="21183"/>
                </a:lnTo>
                <a:lnTo>
                  <a:pt x="0" y="50096"/>
                </a:lnTo>
                <a:lnTo>
                  <a:pt x="1485" y="67233"/>
                </a:lnTo>
                <a:lnTo>
                  <a:pt x="14813" y="105313"/>
                </a:lnTo>
                <a:lnTo>
                  <a:pt x="17013" y="109486"/>
                </a:lnTo>
                <a:lnTo>
                  <a:pt x="18626" y="113245"/>
                </a:lnTo>
                <a:lnTo>
                  <a:pt x="19667" y="117132"/>
                </a:lnTo>
                <a:lnTo>
                  <a:pt x="20023" y="121183"/>
                </a:lnTo>
                <a:lnTo>
                  <a:pt x="33180" y="250228"/>
                </a:lnTo>
                <a:lnTo>
                  <a:pt x="39289" y="255739"/>
                </a:lnTo>
                <a:lnTo>
                  <a:pt x="75458" y="255739"/>
                </a:lnTo>
                <a:lnTo>
                  <a:pt x="81580" y="250228"/>
                </a:lnTo>
                <a:lnTo>
                  <a:pt x="82357" y="242430"/>
                </a:lnTo>
                <a:lnTo>
                  <a:pt x="46350" y="242430"/>
                </a:lnTo>
                <a:lnTo>
                  <a:pt x="45905" y="242061"/>
                </a:lnTo>
                <a:lnTo>
                  <a:pt x="45905" y="241617"/>
                </a:lnTo>
                <a:lnTo>
                  <a:pt x="32748" y="114274"/>
                </a:lnTo>
                <a:lnTo>
                  <a:pt x="31338" y="108902"/>
                </a:lnTo>
                <a:lnTo>
                  <a:pt x="29002" y="103466"/>
                </a:lnTo>
                <a:lnTo>
                  <a:pt x="28849" y="103238"/>
                </a:lnTo>
                <a:lnTo>
                  <a:pt x="27310" y="100372"/>
                </a:lnTo>
                <a:lnTo>
                  <a:pt x="14358" y="63528"/>
                </a:lnTo>
                <a:lnTo>
                  <a:pt x="13350" y="50096"/>
                </a:lnTo>
                <a:lnTo>
                  <a:pt x="13465" y="37646"/>
                </a:lnTo>
                <a:lnTo>
                  <a:pt x="37155" y="15811"/>
                </a:lnTo>
                <a:lnTo>
                  <a:pt x="53576" y="15811"/>
                </a:lnTo>
                <a:lnTo>
                  <a:pt x="44747" y="3606"/>
                </a:lnTo>
                <a:lnTo>
                  <a:pt x="43035" y="1181"/>
                </a:lnTo>
                <a:lnTo>
                  <a:pt x="39733" y="304"/>
                </a:lnTo>
                <a:close/>
              </a:path>
              <a:path w="99694" h="255905">
                <a:moveTo>
                  <a:pt x="91130" y="99047"/>
                </a:moveTo>
                <a:lnTo>
                  <a:pt x="81580" y="119862"/>
                </a:lnTo>
                <a:lnTo>
                  <a:pt x="69146" y="241617"/>
                </a:lnTo>
                <a:lnTo>
                  <a:pt x="69057" y="242061"/>
                </a:lnTo>
                <a:lnTo>
                  <a:pt x="68702" y="242430"/>
                </a:lnTo>
                <a:lnTo>
                  <a:pt x="82357" y="242430"/>
                </a:lnTo>
                <a:lnTo>
                  <a:pt x="95169" y="117055"/>
                </a:lnTo>
                <a:lnTo>
                  <a:pt x="96197" y="113017"/>
                </a:lnTo>
                <a:lnTo>
                  <a:pt x="98047" y="108902"/>
                </a:lnTo>
                <a:lnTo>
                  <a:pt x="99360" y="105892"/>
                </a:lnTo>
                <a:lnTo>
                  <a:pt x="97823" y="101980"/>
                </a:lnTo>
                <a:lnTo>
                  <a:pt x="91130" y="99047"/>
                </a:lnTo>
                <a:close/>
              </a:path>
              <a:path w="99694" h="255905">
                <a:moveTo>
                  <a:pt x="53576" y="15811"/>
                </a:moveTo>
                <a:lnTo>
                  <a:pt x="37155" y="15811"/>
                </a:lnTo>
                <a:lnTo>
                  <a:pt x="52001" y="36258"/>
                </a:lnTo>
                <a:lnTo>
                  <a:pt x="53259" y="37934"/>
                </a:lnTo>
                <a:lnTo>
                  <a:pt x="55240" y="38976"/>
                </a:lnTo>
                <a:lnTo>
                  <a:pt x="59507" y="38976"/>
                </a:lnTo>
                <a:lnTo>
                  <a:pt x="61488" y="37934"/>
                </a:lnTo>
                <a:lnTo>
                  <a:pt x="62745" y="36258"/>
                </a:lnTo>
                <a:lnTo>
                  <a:pt x="73864" y="20954"/>
                </a:lnTo>
                <a:lnTo>
                  <a:pt x="57297" y="20954"/>
                </a:lnTo>
                <a:lnTo>
                  <a:pt x="53576" y="15811"/>
                </a:lnTo>
                <a:close/>
              </a:path>
              <a:path w="99694" h="255905">
                <a:moveTo>
                  <a:pt x="76347" y="0"/>
                </a:moveTo>
                <a:lnTo>
                  <a:pt x="72143" y="660"/>
                </a:lnTo>
                <a:lnTo>
                  <a:pt x="69903" y="3682"/>
                </a:lnTo>
                <a:lnTo>
                  <a:pt x="57297" y="20954"/>
                </a:lnTo>
                <a:lnTo>
                  <a:pt x="73864" y="20954"/>
                </a:lnTo>
                <a:lnTo>
                  <a:pt x="82888" y="8534"/>
                </a:lnTo>
                <a:lnTo>
                  <a:pt x="82227" y="4343"/>
                </a:lnTo>
                <a:lnTo>
                  <a:pt x="79294" y="2133"/>
                </a:lnTo>
                <a:lnTo>
                  <a:pt x="76347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722" y="1837779"/>
            <a:ext cx="62230" cy="75565"/>
          </a:xfrm>
          <a:custGeom>
            <a:avLst/>
            <a:gdLst/>
            <a:ahLst/>
            <a:cxnLst/>
            <a:rect l="l" t="t" r="r" b="b"/>
            <a:pathLst>
              <a:path w="62230" h="75564">
                <a:moveTo>
                  <a:pt x="31368" y="0"/>
                </a:moveTo>
                <a:lnTo>
                  <a:pt x="30187" y="0"/>
                </a:lnTo>
                <a:lnTo>
                  <a:pt x="20104" y="1617"/>
                </a:lnTo>
                <a:lnTo>
                  <a:pt x="10661" y="6875"/>
                </a:lnTo>
                <a:lnTo>
                  <a:pt x="3466" y="16378"/>
                </a:lnTo>
                <a:lnTo>
                  <a:pt x="126" y="30734"/>
                </a:lnTo>
                <a:lnTo>
                  <a:pt x="0" y="36884"/>
                </a:lnTo>
                <a:lnTo>
                  <a:pt x="499" y="44816"/>
                </a:lnTo>
                <a:lnTo>
                  <a:pt x="30187" y="75361"/>
                </a:lnTo>
                <a:lnTo>
                  <a:pt x="31444" y="75361"/>
                </a:lnTo>
                <a:lnTo>
                  <a:pt x="39979" y="75145"/>
                </a:lnTo>
                <a:lnTo>
                  <a:pt x="47180" y="72059"/>
                </a:lnTo>
                <a:lnTo>
                  <a:pt x="52336" y="66243"/>
                </a:lnTo>
                <a:lnTo>
                  <a:pt x="54832" y="61976"/>
                </a:lnTo>
                <a:lnTo>
                  <a:pt x="30631" y="61976"/>
                </a:lnTo>
                <a:lnTo>
                  <a:pt x="25717" y="61899"/>
                </a:lnTo>
                <a:lnTo>
                  <a:pt x="13287" y="36884"/>
                </a:lnTo>
                <a:lnTo>
                  <a:pt x="13470" y="30734"/>
                </a:lnTo>
                <a:lnTo>
                  <a:pt x="14172" y="15582"/>
                </a:lnTo>
                <a:lnTo>
                  <a:pt x="24243" y="13233"/>
                </a:lnTo>
                <a:lnTo>
                  <a:pt x="55769" y="13233"/>
                </a:lnTo>
                <a:lnTo>
                  <a:pt x="50929" y="6846"/>
                </a:lnTo>
                <a:lnTo>
                  <a:pt x="41468" y="1607"/>
                </a:lnTo>
                <a:lnTo>
                  <a:pt x="31368" y="0"/>
                </a:lnTo>
                <a:close/>
              </a:path>
              <a:path w="62230" h="75564">
                <a:moveTo>
                  <a:pt x="55769" y="13233"/>
                </a:moveTo>
                <a:lnTo>
                  <a:pt x="37261" y="13233"/>
                </a:lnTo>
                <a:lnTo>
                  <a:pt x="47332" y="15582"/>
                </a:lnTo>
                <a:lnTo>
                  <a:pt x="48083" y="31902"/>
                </a:lnTo>
                <a:lnTo>
                  <a:pt x="35711" y="61976"/>
                </a:lnTo>
                <a:lnTo>
                  <a:pt x="54832" y="61976"/>
                </a:lnTo>
                <a:lnTo>
                  <a:pt x="58420" y="55842"/>
                </a:lnTo>
                <a:lnTo>
                  <a:pt x="61108" y="44816"/>
                </a:lnTo>
                <a:lnTo>
                  <a:pt x="61687" y="35626"/>
                </a:lnTo>
                <a:lnTo>
                  <a:pt x="61442" y="30734"/>
                </a:lnTo>
                <a:lnTo>
                  <a:pt x="58129" y="16346"/>
                </a:lnTo>
                <a:lnTo>
                  <a:pt x="55769" y="13233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7395" y="1920494"/>
            <a:ext cx="99695" cy="255904"/>
          </a:xfrm>
          <a:custGeom>
            <a:avLst/>
            <a:gdLst/>
            <a:ahLst/>
            <a:cxnLst/>
            <a:rect l="l" t="t" r="r" b="b"/>
            <a:pathLst>
              <a:path w="99694" h="255905">
                <a:moveTo>
                  <a:pt x="8318" y="98894"/>
                </a:moveTo>
                <a:lnTo>
                  <a:pt x="1549" y="101841"/>
                </a:lnTo>
                <a:lnTo>
                  <a:pt x="0" y="105816"/>
                </a:lnTo>
                <a:lnTo>
                  <a:pt x="1650" y="109347"/>
                </a:lnTo>
                <a:lnTo>
                  <a:pt x="3238" y="112941"/>
                </a:lnTo>
                <a:lnTo>
                  <a:pt x="4275" y="116992"/>
                </a:lnTo>
                <a:lnTo>
                  <a:pt x="4711" y="121031"/>
                </a:lnTo>
                <a:lnTo>
                  <a:pt x="17881" y="250075"/>
                </a:lnTo>
                <a:lnTo>
                  <a:pt x="23977" y="255600"/>
                </a:lnTo>
                <a:lnTo>
                  <a:pt x="60159" y="255600"/>
                </a:lnTo>
                <a:lnTo>
                  <a:pt x="66255" y="250075"/>
                </a:lnTo>
                <a:lnTo>
                  <a:pt x="67043" y="242354"/>
                </a:lnTo>
                <a:lnTo>
                  <a:pt x="30733" y="242354"/>
                </a:lnTo>
                <a:lnTo>
                  <a:pt x="30302" y="241985"/>
                </a:lnTo>
                <a:lnTo>
                  <a:pt x="30302" y="241541"/>
                </a:lnTo>
                <a:lnTo>
                  <a:pt x="17297" y="114261"/>
                </a:lnTo>
                <a:lnTo>
                  <a:pt x="15887" y="108902"/>
                </a:lnTo>
                <a:lnTo>
                  <a:pt x="12201" y="100366"/>
                </a:lnTo>
                <a:lnTo>
                  <a:pt x="8318" y="98894"/>
                </a:lnTo>
                <a:close/>
              </a:path>
              <a:path w="99694" h="255905">
                <a:moveTo>
                  <a:pt x="88467" y="15811"/>
                </a:moveTo>
                <a:lnTo>
                  <a:pt x="62141" y="15811"/>
                </a:lnTo>
                <a:lnTo>
                  <a:pt x="66484" y="17868"/>
                </a:lnTo>
                <a:lnTo>
                  <a:pt x="73164" y="21323"/>
                </a:lnTo>
                <a:lnTo>
                  <a:pt x="81191" y="27203"/>
                </a:lnTo>
                <a:lnTo>
                  <a:pt x="82143" y="28155"/>
                </a:lnTo>
                <a:lnTo>
                  <a:pt x="84429" y="30365"/>
                </a:lnTo>
                <a:lnTo>
                  <a:pt x="85841" y="37646"/>
                </a:lnTo>
                <a:lnTo>
                  <a:pt x="85963" y="49945"/>
                </a:lnTo>
                <a:lnTo>
                  <a:pt x="84940" y="63528"/>
                </a:lnTo>
                <a:lnTo>
                  <a:pt x="71987" y="100368"/>
                </a:lnTo>
                <a:lnTo>
                  <a:pt x="70230" y="103606"/>
                </a:lnTo>
                <a:lnTo>
                  <a:pt x="70154" y="103822"/>
                </a:lnTo>
                <a:lnTo>
                  <a:pt x="67944" y="108902"/>
                </a:lnTo>
                <a:lnTo>
                  <a:pt x="66484" y="114261"/>
                </a:lnTo>
                <a:lnTo>
                  <a:pt x="65963" y="119786"/>
                </a:lnTo>
                <a:lnTo>
                  <a:pt x="53530" y="241541"/>
                </a:lnTo>
                <a:lnTo>
                  <a:pt x="53466" y="241985"/>
                </a:lnTo>
                <a:lnTo>
                  <a:pt x="53098" y="242354"/>
                </a:lnTo>
                <a:lnTo>
                  <a:pt x="67043" y="242354"/>
                </a:lnTo>
                <a:lnTo>
                  <a:pt x="79413" y="121031"/>
                </a:lnTo>
                <a:lnTo>
                  <a:pt x="84646" y="105215"/>
                </a:lnTo>
                <a:lnTo>
                  <a:pt x="88449" y="97580"/>
                </a:lnTo>
                <a:lnTo>
                  <a:pt x="92613" y="88126"/>
                </a:lnTo>
                <a:lnTo>
                  <a:pt x="95897" y="78536"/>
                </a:lnTo>
                <a:lnTo>
                  <a:pt x="97980" y="67086"/>
                </a:lnTo>
                <a:lnTo>
                  <a:pt x="99486" y="49864"/>
                </a:lnTo>
                <a:lnTo>
                  <a:pt x="98778" y="32723"/>
                </a:lnTo>
                <a:lnTo>
                  <a:pt x="94195" y="21031"/>
                </a:lnTo>
                <a:lnTo>
                  <a:pt x="91630" y="18465"/>
                </a:lnTo>
                <a:lnTo>
                  <a:pt x="90157" y="17056"/>
                </a:lnTo>
                <a:lnTo>
                  <a:pt x="88467" y="15811"/>
                </a:lnTo>
                <a:close/>
              </a:path>
              <a:path w="99694" h="255905">
                <a:moveTo>
                  <a:pt x="23025" y="0"/>
                </a:moveTo>
                <a:lnTo>
                  <a:pt x="20015" y="2133"/>
                </a:lnTo>
                <a:lnTo>
                  <a:pt x="17068" y="4267"/>
                </a:lnTo>
                <a:lnTo>
                  <a:pt x="16408" y="8458"/>
                </a:lnTo>
                <a:lnTo>
                  <a:pt x="18541" y="11468"/>
                </a:lnTo>
                <a:lnTo>
                  <a:pt x="36550" y="36258"/>
                </a:lnTo>
                <a:lnTo>
                  <a:pt x="37807" y="37947"/>
                </a:lnTo>
                <a:lnTo>
                  <a:pt x="39789" y="38976"/>
                </a:lnTo>
                <a:lnTo>
                  <a:pt x="44056" y="38976"/>
                </a:lnTo>
                <a:lnTo>
                  <a:pt x="46037" y="37947"/>
                </a:lnTo>
                <a:lnTo>
                  <a:pt x="58458" y="20878"/>
                </a:lnTo>
                <a:lnTo>
                  <a:pt x="42075" y="20878"/>
                </a:lnTo>
                <a:lnTo>
                  <a:pt x="29295" y="3530"/>
                </a:lnTo>
                <a:lnTo>
                  <a:pt x="27216" y="596"/>
                </a:lnTo>
                <a:lnTo>
                  <a:pt x="23025" y="0"/>
                </a:lnTo>
                <a:close/>
              </a:path>
              <a:path w="99694" h="255905">
                <a:moveTo>
                  <a:pt x="59715" y="76"/>
                </a:moveTo>
                <a:lnTo>
                  <a:pt x="56489" y="1028"/>
                </a:lnTo>
                <a:lnTo>
                  <a:pt x="54656" y="3606"/>
                </a:lnTo>
                <a:lnTo>
                  <a:pt x="42075" y="20878"/>
                </a:lnTo>
                <a:lnTo>
                  <a:pt x="58458" y="20878"/>
                </a:lnTo>
                <a:lnTo>
                  <a:pt x="62141" y="15811"/>
                </a:lnTo>
                <a:lnTo>
                  <a:pt x="88467" y="15811"/>
                </a:lnTo>
                <a:lnTo>
                  <a:pt x="62585" y="1257"/>
                </a:lnTo>
                <a:lnTo>
                  <a:pt x="59715" y="76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8601" y="1837779"/>
            <a:ext cx="62230" cy="75565"/>
          </a:xfrm>
          <a:custGeom>
            <a:avLst/>
            <a:gdLst/>
            <a:ahLst/>
            <a:cxnLst/>
            <a:rect l="l" t="t" r="r" b="b"/>
            <a:pathLst>
              <a:path w="62230" h="75564">
                <a:moveTo>
                  <a:pt x="31376" y="0"/>
                </a:moveTo>
                <a:lnTo>
                  <a:pt x="30194" y="0"/>
                </a:lnTo>
                <a:lnTo>
                  <a:pt x="20111" y="1617"/>
                </a:lnTo>
                <a:lnTo>
                  <a:pt x="0" y="36884"/>
                </a:lnTo>
                <a:lnTo>
                  <a:pt x="497" y="44816"/>
                </a:lnTo>
                <a:lnTo>
                  <a:pt x="30118" y="75361"/>
                </a:lnTo>
                <a:lnTo>
                  <a:pt x="31376" y="75361"/>
                </a:lnTo>
                <a:lnTo>
                  <a:pt x="39910" y="75222"/>
                </a:lnTo>
                <a:lnTo>
                  <a:pt x="47111" y="72059"/>
                </a:lnTo>
                <a:lnTo>
                  <a:pt x="52331" y="66243"/>
                </a:lnTo>
                <a:lnTo>
                  <a:pt x="54830" y="61976"/>
                </a:lnTo>
                <a:lnTo>
                  <a:pt x="30715" y="61976"/>
                </a:lnTo>
                <a:lnTo>
                  <a:pt x="25648" y="61899"/>
                </a:lnTo>
                <a:lnTo>
                  <a:pt x="13218" y="36884"/>
                </a:lnTo>
                <a:lnTo>
                  <a:pt x="13401" y="30734"/>
                </a:lnTo>
                <a:lnTo>
                  <a:pt x="14104" y="15582"/>
                </a:lnTo>
                <a:lnTo>
                  <a:pt x="24175" y="13233"/>
                </a:lnTo>
                <a:lnTo>
                  <a:pt x="55790" y="13233"/>
                </a:lnTo>
                <a:lnTo>
                  <a:pt x="50961" y="6846"/>
                </a:lnTo>
                <a:lnTo>
                  <a:pt x="41502" y="1607"/>
                </a:lnTo>
                <a:lnTo>
                  <a:pt x="31376" y="0"/>
                </a:lnTo>
                <a:close/>
              </a:path>
              <a:path w="62230" h="75564">
                <a:moveTo>
                  <a:pt x="55790" y="13233"/>
                </a:moveTo>
                <a:lnTo>
                  <a:pt x="37192" y="13233"/>
                </a:lnTo>
                <a:lnTo>
                  <a:pt x="47263" y="15582"/>
                </a:lnTo>
                <a:lnTo>
                  <a:pt x="48014" y="31902"/>
                </a:lnTo>
                <a:lnTo>
                  <a:pt x="30715" y="61976"/>
                </a:lnTo>
                <a:lnTo>
                  <a:pt x="54830" y="61976"/>
                </a:lnTo>
                <a:lnTo>
                  <a:pt x="58422" y="55842"/>
                </a:lnTo>
                <a:lnTo>
                  <a:pt x="61114" y="44816"/>
                </a:lnTo>
                <a:lnTo>
                  <a:pt x="61694" y="35626"/>
                </a:lnTo>
                <a:lnTo>
                  <a:pt x="61449" y="30734"/>
                </a:lnTo>
                <a:lnTo>
                  <a:pt x="58145" y="16346"/>
                </a:lnTo>
                <a:lnTo>
                  <a:pt x="55790" y="13233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3168" y="1904606"/>
            <a:ext cx="121920" cy="271780"/>
          </a:xfrm>
          <a:custGeom>
            <a:avLst/>
            <a:gdLst/>
            <a:ahLst/>
            <a:cxnLst/>
            <a:rect l="l" t="t" r="r" b="b"/>
            <a:pathLst>
              <a:path w="121919" h="271780">
                <a:moveTo>
                  <a:pt x="41883" y="76"/>
                </a:moveTo>
                <a:lnTo>
                  <a:pt x="8202" y="19481"/>
                </a:lnTo>
                <a:lnTo>
                  <a:pt x="0" y="52785"/>
                </a:lnTo>
                <a:lnTo>
                  <a:pt x="1615" y="70938"/>
                </a:lnTo>
                <a:lnTo>
                  <a:pt x="15876" y="111453"/>
                </a:lnTo>
                <a:lnTo>
                  <a:pt x="18210" y="115811"/>
                </a:lnTo>
                <a:lnTo>
                  <a:pt x="19975" y="119849"/>
                </a:lnTo>
                <a:lnTo>
                  <a:pt x="21080" y="124040"/>
                </a:lnTo>
                <a:lnTo>
                  <a:pt x="34758" y="258165"/>
                </a:lnTo>
                <a:lnTo>
                  <a:pt x="35494" y="265734"/>
                </a:lnTo>
                <a:lnTo>
                  <a:pt x="41819" y="271399"/>
                </a:lnTo>
                <a:lnTo>
                  <a:pt x="79906" y="271399"/>
                </a:lnTo>
                <a:lnTo>
                  <a:pt x="86231" y="265658"/>
                </a:lnTo>
                <a:lnTo>
                  <a:pt x="87039" y="258089"/>
                </a:lnTo>
                <a:lnTo>
                  <a:pt x="48499" y="258089"/>
                </a:lnTo>
                <a:lnTo>
                  <a:pt x="47915" y="257568"/>
                </a:lnTo>
                <a:lnTo>
                  <a:pt x="33989" y="121170"/>
                </a:lnTo>
                <a:lnTo>
                  <a:pt x="29818" y="109562"/>
                </a:lnTo>
                <a:lnTo>
                  <a:pt x="28172" y="106494"/>
                </a:lnTo>
                <a:lnTo>
                  <a:pt x="14374" y="66978"/>
                </a:lnTo>
                <a:lnTo>
                  <a:pt x="13339" y="52279"/>
                </a:lnTo>
                <a:lnTo>
                  <a:pt x="13543" y="39180"/>
                </a:lnTo>
                <a:lnTo>
                  <a:pt x="15124" y="31470"/>
                </a:lnTo>
                <a:lnTo>
                  <a:pt x="17537" y="29044"/>
                </a:lnTo>
                <a:lnTo>
                  <a:pt x="18565" y="28092"/>
                </a:lnTo>
                <a:lnTo>
                  <a:pt x="21004" y="26327"/>
                </a:lnTo>
                <a:lnTo>
                  <a:pt x="27328" y="21615"/>
                </a:lnTo>
                <a:lnTo>
                  <a:pt x="34669" y="17868"/>
                </a:lnTo>
                <a:lnTo>
                  <a:pt x="39381" y="15659"/>
                </a:lnTo>
                <a:lnTo>
                  <a:pt x="55821" y="15659"/>
                </a:lnTo>
                <a:lnTo>
                  <a:pt x="46159" y="2324"/>
                </a:lnTo>
                <a:lnTo>
                  <a:pt x="45185" y="952"/>
                </a:lnTo>
                <a:lnTo>
                  <a:pt x="41883" y="76"/>
                </a:lnTo>
                <a:close/>
              </a:path>
              <a:path w="121919" h="271780">
                <a:moveTo>
                  <a:pt x="108808" y="15659"/>
                </a:moveTo>
                <a:lnTo>
                  <a:pt x="82180" y="15659"/>
                </a:lnTo>
                <a:lnTo>
                  <a:pt x="86815" y="17868"/>
                </a:lnTo>
                <a:lnTo>
                  <a:pt x="94168" y="21615"/>
                </a:lnTo>
                <a:lnTo>
                  <a:pt x="108158" y="52785"/>
                </a:lnTo>
                <a:lnTo>
                  <a:pt x="107087" y="67010"/>
                </a:lnTo>
                <a:lnTo>
                  <a:pt x="93188" y="106506"/>
                </a:lnTo>
                <a:lnTo>
                  <a:pt x="91298" y="109931"/>
                </a:lnTo>
                <a:lnTo>
                  <a:pt x="91222" y="110147"/>
                </a:lnTo>
                <a:lnTo>
                  <a:pt x="88873" y="115519"/>
                </a:lnTo>
                <a:lnTo>
                  <a:pt x="87316" y="121246"/>
                </a:lnTo>
                <a:lnTo>
                  <a:pt x="86739" y="127050"/>
                </a:lnTo>
                <a:lnTo>
                  <a:pt x="73429" y="257568"/>
                </a:lnTo>
                <a:lnTo>
                  <a:pt x="72845" y="258089"/>
                </a:lnTo>
                <a:lnTo>
                  <a:pt x="87039" y="258089"/>
                </a:lnTo>
                <a:lnTo>
                  <a:pt x="100696" y="124040"/>
                </a:lnTo>
                <a:lnTo>
                  <a:pt x="101814" y="119773"/>
                </a:lnTo>
                <a:lnTo>
                  <a:pt x="103579" y="115811"/>
                </a:lnTo>
                <a:lnTo>
                  <a:pt x="105905" y="111420"/>
                </a:lnTo>
                <a:lnTo>
                  <a:pt x="109939" y="103309"/>
                </a:lnTo>
                <a:lnTo>
                  <a:pt x="114377" y="93267"/>
                </a:lnTo>
                <a:lnTo>
                  <a:pt x="117917" y="83083"/>
                </a:lnTo>
                <a:lnTo>
                  <a:pt x="120131" y="70938"/>
                </a:lnTo>
                <a:lnTo>
                  <a:pt x="121754" y="52785"/>
                </a:lnTo>
                <a:lnTo>
                  <a:pt x="121037" y="34564"/>
                </a:lnTo>
                <a:lnTo>
                  <a:pt x="116228" y="22212"/>
                </a:lnTo>
                <a:lnTo>
                  <a:pt x="113498" y="19481"/>
                </a:lnTo>
                <a:lnTo>
                  <a:pt x="111961" y="18008"/>
                </a:lnTo>
                <a:lnTo>
                  <a:pt x="108808" y="15659"/>
                </a:lnTo>
                <a:close/>
              </a:path>
              <a:path w="121919" h="271780">
                <a:moveTo>
                  <a:pt x="55821" y="15659"/>
                </a:moveTo>
                <a:lnTo>
                  <a:pt x="39381" y="15659"/>
                </a:lnTo>
                <a:lnTo>
                  <a:pt x="56665" y="39408"/>
                </a:lnTo>
                <a:lnTo>
                  <a:pt x="58647" y="40436"/>
                </a:lnTo>
                <a:lnTo>
                  <a:pt x="62914" y="40436"/>
                </a:lnTo>
                <a:lnTo>
                  <a:pt x="64895" y="39408"/>
                </a:lnTo>
                <a:lnTo>
                  <a:pt x="66152" y="37719"/>
                </a:lnTo>
                <a:lnTo>
                  <a:pt x="77215" y="22491"/>
                </a:lnTo>
                <a:lnTo>
                  <a:pt x="60780" y="22491"/>
                </a:lnTo>
                <a:lnTo>
                  <a:pt x="55821" y="15659"/>
                </a:lnTo>
                <a:close/>
              </a:path>
              <a:path w="121919" h="271780">
                <a:moveTo>
                  <a:pt x="79830" y="0"/>
                </a:moveTo>
                <a:lnTo>
                  <a:pt x="76592" y="952"/>
                </a:lnTo>
                <a:lnTo>
                  <a:pt x="74826" y="3454"/>
                </a:lnTo>
                <a:lnTo>
                  <a:pt x="60780" y="22491"/>
                </a:lnTo>
                <a:lnTo>
                  <a:pt x="77215" y="22491"/>
                </a:lnTo>
                <a:lnTo>
                  <a:pt x="82180" y="15659"/>
                </a:lnTo>
                <a:lnTo>
                  <a:pt x="108808" y="15659"/>
                </a:lnTo>
                <a:lnTo>
                  <a:pt x="99849" y="9773"/>
                </a:lnTo>
                <a:lnTo>
                  <a:pt x="91539" y="5268"/>
                </a:lnTo>
                <a:lnTo>
                  <a:pt x="85310" y="2324"/>
                </a:lnTo>
                <a:lnTo>
                  <a:pt x="82688" y="1181"/>
                </a:lnTo>
                <a:lnTo>
                  <a:pt x="79830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1542" y="1816151"/>
            <a:ext cx="64909" cy="79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132" y="3658603"/>
            <a:ext cx="99695" cy="255904"/>
          </a:xfrm>
          <a:custGeom>
            <a:avLst/>
            <a:gdLst/>
            <a:ahLst/>
            <a:cxnLst/>
            <a:rect l="l" t="t" r="r" b="b"/>
            <a:pathLst>
              <a:path w="99694" h="255904">
                <a:moveTo>
                  <a:pt x="39733" y="292"/>
                </a:moveTo>
                <a:lnTo>
                  <a:pt x="5316" y="21170"/>
                </a:lnTo>
                <a:lnTo>
                  <a:pt x="0" y="50085"/>
                </a:lnTo>
                <a:lnTo>
                  <a:pt x="1485" y="67226"/>
                </a:lnTo>
                <a:lnTo>
                  <a:pt x="14813" y="105311"/>
                </a:lnTo>
                <a:lnTo>
                  <a:pt x="17013" y="109486"/>
                </a:lnTo>
                <a:lnTo>
                  <a:pt x="18626" y="113233"/>
                </a:lnTo>
                <a:lnTo>
                  <a:pt x="19667" y="117132"/>
                </a:lnTo>
                <a:lnTo>
                  <a:pt x="20023" y="121183"/>
                </a:lnTo>
                <a:lnTo>
                  <a:pt x="33180" y="250215"/>
                </a:lnTo>
                <a:lnTo>
                  <a:pt x="39289" y="255727"/>
                </a:lnTo>
                <a:lnTo>
                  <a:pt x="75458" y="255727"/>
                </a:lnTo>
                <a:lnTo>
                  <a:pt x="81580" y="250215"/>
                </a:lnTo>
                <a:lnTo>
                  <a:pt x="82355" y="242430"/>
                </a:lnTo>
                <a:lnTo>
                  <a:pt x="46350" y="242430"/>
                </a:lnTo>
                <a:lnTo>
                  <a:pt x="45905" y="242061"/>
                </a:lnTo>
                <a:lnTo>
                  <a:pt x="45905" y="241617"/>
                </a:lnTo>
                <a:lnTo>
                  <a:pt x="32748" y="114261"/>
                </a:lnTo>
                <a:lnTo>
                  <a:pt x="31338" y="108902"/>
                </a:lnTo>
                <a:lnTo>
                  <a:pt x="29141" y="103822"/>
                </a:lnTo>
                <a:lnTo>
                  <a:pt x="29002" y="103454"/>
                </a:lnTo>
                <a:lnTo>
                  <a:pt x="14358" y="63526"/>
                </a:lnTo>
                <a:lnTo>
                  <a:pt x="13350" y="50085"/>
                </a:lnTo>
                <a:lnTo>
                  <a:pt x="13465" y="37641"/>
                </a:lnTo>
                <a:lnTo>
                  <a:pt x="37155" y="15811"/>
                </a:lnTo>
                <a:lnTo>
                  <a:pt x="53578" y="15811"/>
                </a:lnTo>
                <a:lnTo>
                  <a:pt x="44747" y="3594"/>
                </a:lnTo>
                <a:lnTo>
                  <a:pt x="43035" y="1168"/>
                </a:lnTo>
                <a:lnTo>
                  <a:pt x="39733" y="292"/>
                </a:lnTo>
                <a:close/>
              </a:path>
              <a:path w="99694" h="255904">
                <a:moveTo>
                  <a:pt x="91130" y="99047"/>
                </a:moveTo>
                <a:lnTo>
                  <a:pt x="81580" y="119849"/>
                </a:lnTo>
                <a:lnTo>
                  <a:pt x="69146" y="241617"/>
                </a:lnTo>
                <a:lnTo>
                  <a:pt x="69057" y="242061"/>
                </a:lnTo>
                <a:lnTo>
                  <a:pt x="68702" y="242430"/>
                </a:lnTo>
                <a:lnTo>
                  <a:pt x="82355" y="242430"/>
                </a:lnTo>
                <a:lnTo>
                  <a:pt x="95169" y="117055"/>
                </a:lnTo>
                <a:lnTo>
                  <a:pt x="96197" y="113017"/>
                </a:lnTo>
                <a:lnTo>
                  <a:pt x="98041" y="108902"/>
                </a:lnTo>
                <a:lnTo>
                  <a:pt x="99360" y="105879"/>
                </a:lnTo>
                <a:lnTo>
                  <a:pt x="97823" y="101980"/>
                </a:lnTo>
                <a:lnTo>
                  <a:pt x="91130" y="99047"/>
                </a:lnTo>
                <a:close/>
              </a:path>
              <a:path w="99694" h="255904">
                <a:moveTo>
                  <a:pt x="53578" y="15811"/>
                </a:moveTo>
                <a:lnTo>
                  <a:pt x="37155" y="15811"/>
                </a:lnTo>
                <a:lnTo>
                  <a:pt x="52001" y="36245"/>
                </a:lnTo>
                <a:lnTo>
                  <a:pt x="53259" y="37934"/>
                </a:lnTo>
                <a:lnTo>
                  <a:pt x="55240" y="38976"/>
                </a:lnTo>
                <a:lnTo>
                  <a:pt x="59507" y="38976"/>
                </a:lnTo>
                <a:lnTo>
                  <a:pt x="61488" y="37934"/>
                </a:lnTo>
                <a:lnTo>
                  <a:pt x="62745" y="36245"/>
                </a:lnTo>
                <a:lnTo>
                  <a:pt x="73860" y="20954"/>
                </a:lnTo>
                <a:lnTo>
                  <a:pt x="57297" y="20954"/>
                </a:lnTo>
                <a:lnTo>
                  <a:pt x="53578" y="15811"/>
                </a:lnTo>
                <a:close/>
              </a:path>
              <a:path w="99694" h="255904">
                <a:moveTo>
                  <a:pt x="76347" y="0"/>
                </a:moveTo>
                <a:lnTo>
                  <a:pt x="72143" y="660"/>
                </a:lnTo>
                <a:lnTo>
                  <a:pt x="69903" y="3670"/>
                </a:lnTo>
                <a:lnTo>
                  <a:pt x="57297" y="20954"/>
                </a:lnTo>
                <a:lnTo>
                  <a:pt x="73860" y="20954"/>
                </a:lnTo>
                <a:lnTo>
                  <a:pt x="82888" y="8534"/>
                </a:lnTo>
                <a:lnTo>
                  <a:pt x="82227" y="4330"/>
                </a:lnTo>
                <a:lnTo>
                  <a:pt x="79294" y="2133"/>
                </a:lnTo>
                <a:lnTo>
                  <a:pt x="76347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7723" y="3575964"/>
            <a:ext cx="62230" cy="75565"/>
          </a:xfrm>
          <a:custGeom>
            <a:avLst/>
            <a:gdLst/>
            <a:ahLst/>
            <a:cxnLst/>
            <a:rect l="l" t="t" r="r" b="b"/>
            <a:pathLst>
              <a:path w="62230" h="75564">
                <a:moveTo>
                  <a:pt x="31368" y="0"/>
                </a:moveTo>
                <a:lnTo>
                  <a:pt x="30187" y="0"/>
                </a:lnTo>
                <a:lnTo>
                  <a:pt x="20103" y="1617"/>
                </a:lnTo>
                <a:lnTo>
                  <a:pt x="10661" y="6875"/>
                </a:lnTo>
                <a:lnTo>
                  <a:pt x="3466" y="16378"/>
                </a:lnTo>
                <a:lnTo>
                  <a:pt x="126" y="30733"/>
                </a:lnTo>
                <a:lnTo>
                  <a:pt x="0" y="36895"/>
                </a:lnTo>
                <a:lnTo>
                  <a:pt x="499" y="44827"/>
                </a:lnTo>
                <a:lnTo>
                  <a:pt x="30187" y="75374"/>
                </a:lnTo>
                <a:lnTo>
                  <a:pt x="31444" y="75374"/>
                </a:lnTo>
                <a:lnTo>
                  <a:pt x="39978" y="75145"/>
                </a:lnTo>
                <a:lnTo>
                  <a:pt x="47179" y="72059"/>
                </a:lnTo>
                <a:lnTo>
                  <a:pt x="52336" y="66255"/>
                </a:lnTo>
                <a:lnTo>
                  <a:pt x="54832" y="61988"/>
                </a:lnTo>
                <a:lnTo>
                  <a:pt x="30631" y="61988"/>
                </a:lnTo>
                <a:lnTo>
                  <a:pt x="25716" y="61912"/>
                </a:lnTo>
                <a:lnTo>
                  <a:pt x="13287" y="36895"/>
                </a:lnTo>
                <a:lnTo>
                  <a:pt x="13470" y="30733"/>
                </a:lnTo>
                <a:lnTo>
                  <a:pt x="14172" y="15595"/>
                </a:lnTo>
                <a:lnTo>
                  <a:pt x="24243" y="13233"/>
                </a:lnTo>
                <a:lnTo>
                  <a:pt x="55769" y="13233"/>
                </a:lnTo>
                <a:lnTo>
                  <a:pt x="50929" y="6846"/>
                </a:lnTo>
                <a:lnTo>
                  <a:pt x="41468" y="1607"/>
                </a:lnTo>
                <a:lnTo>
                  <a:pt x="31368" y="0"/>
                </a:lnTo>
                <a:close/>
              </a:path>
              <a:path w="62230" h="75564">
                <a:moveTo>
                  <a:pt x="55769" y="13233"/>
                </a:moveTo>
                <a:lnTo>
                  <a:pt x="37261" y="13233"/>
                </a:lnTo>
                <a:lnTo>
                  <a:pt x="47332" y="15595"/>
                </a:lnTo>
                <a:lnTo>
                  <a:pt x="48083" y="31915"/>
                </a:lnTo>
                <a:lnTo>
                  <a:pt x="35711" y="61988"/>
                </a:lnTo>
                <a:lnTo>
                  <a:pt x="54832" y="61988"/>
                </a:lnTo>
                <a:lnTo>
                  <a:pt x="58420" y="55854"/>
                </a:lnTo>
                <a:lnTo>
                  <a:pt x="61108" y="44827"/>
                </a:lnTo>
                <a:lnTo>
                  <a:pt x="61687" y="35634"/>
                </a:lnTo>
                <a:lnTo>
                  <a:pt x="61441" y="30733"/>
                </a:lnTo>
                <a:lnTo>
                  <a:pt x="58128" y="16346"/>
                </a:lnTo>
                <a:lnTo>
                  <a:pt x="55769" y="13233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7395" y="3658679"/>
            <a:ext cx="99695" cy="255904"/>
          </a:xfrm>
          <a:custGeom>
            <a:avLst/>
            <a:gdLst/>
            <a:ahLst/>
            <a:cxnLst/>
            <a:rect l="l" t="t" r="r" b="b"/>
            <a:pathLst>
              <a:path w="99694" h="255904">
                <a:moveTo>
                  <a:pt x="8318" y="98907"/>
                </a:moveTo>
                <a:lnTo>
                  <a:pt x="1549" y="101841"/>
                </a:lnTo>
                <a:lnTo>
                  <a:pt x="0" y="105816"/>
                </a:lnTo>
                <a:lnTo>
                  <a:pt x="1650" y="109347"/>
                </a:lnTo>
                <a:lnTo>
                  <a:pt x="3238" y="112941"/>
                </a:lnTo>
                <a:lnTo>
                  <a:pt x="4275" y="116992"/>
                </a:lnTo>
                <a:lnTo>
                  <a:pt x="4711" y="121031"/>
                </a:lnTo>
                <a:lnTo>
                  <a:pt x="17881" y="250075"/>
                </a:lnTo>
                <a:lnTo>
                  <a:pt x="23977" y="255600"/>
                </a:lnTo>
                <a:lnTo>
                  <a:pt x="60159" y="255600"/>
                </a:lnTo>
                <a:lnTo>
                  <a:pt x="66255" y="250075"/>
                </a:lnTo>
                <a:lnTo>
                  <a:pt x="67043" y="242354"/>
                </a:lnTo>
                <a:lnTo>
                  <a:pt x="30733" y="242354"/>
                </a:lnTo>
                <a:lnTo>
                  <a:pt x="30302" y="241985"/>
                </a:lnTo>
                <a:lnTo>
                  <a:pt x="30302" y="241554"/>
                </a:lnTo>
                <a:lnTo>
                  <a:pt x="17297" y="114274"/>
                </a:lnTo>
                <a:lnTo>
                  <a:pt x="15887" y="108902"/>
                </a:lnTo>
                <a:lnTo>
                  <a:pt x="13493" y="103390"/>
                </a:lnTo>
                <a:lnTo>
                  <a:pt x="12202" y="100367"/>
                </a:lnTo>
                <a:lnTo>
                  <a:pt x="8318" y="98907"/>
                </a:lnTo>
                <a:close/>
              </a:path>
              <a:path w="99694" h="255904">
                <a:moveTo>
                  <a:pt x="88467" y="15811"/>
                </a:moveTo>
                <a:lnTo>
                  <a:pt x="62141" y="15811"/>
                </a:lnTo>
                <a:lnTo>
                  <a:pt x="66484" y="17868"/>
                </a:lnTo>
                <a:lnTo>
                  <a:pt x="73164" y="21323"/>
                </a:lnTo>
                <a:lnTo>
                  <a:pt x="81191" y="27216"/>
                </a:lnTo>
                <a:lnTo>
                  <a:pt x="82143" y="28168"/>
                </a:lnTo>
                <a:lnTo>
                  <a:pt x="84429" y="30365"/>
                </a:lnTo>
                <a:lnTo>
                  <a:pt x="85841" y="37646"/>
                </a:lnTo>
                <a:lnTo>
                  <a:pt x="85963" y="49945"/>
                </a:lnTo>
                <a:lnTo>
                  <a:pt x="84940" y="63534"/>
                </a:lnTo>
                <a:lnTo>
                  <a:pt x="71987" y="100368"/>
                </a:lnTo>
                <a:lnTo>
                  <a:pt x="70230" y="103606"/>
                </a:lnTo>
                <a:lnTo>
                  <a:pt x="70154" y="103822"/>
                </a:lnTo>
                <a:lnTo>
                  <a:pt x="67944" y="108902"/>
                </a:lnTo>
                <a:lnTo>
                  <a:pt x="66484" y="114274"/>
                </a:lnTo>
                <a:lnTo>
                  <a:pt x="65963" y="119786"/>
                </a:lnTo>
                <a:lnTo>
                  <a:pt x="53530" y="241554"/>
                </a:lnTo>
                <a:lnTo>
                  <a:pt x="53466" y="241985"/>
                </a:lnTo>
                <a:lnTo>
                  <a:pt x="53098" y="242354"/>
                </a:lnTo>
                <a:lnTo>
                  <a:pt x="67043" y="242354"/>
                </a:lnTo>
                <a:lnTo>
                  <a:pt x="79413" y="121031"/>
                </a:lnTo>
                <a:lnTo>
                  <a:pt x="84646" y="105215"/>
                </a:lnTo>
                <a:lnTo>
                  <a:pt x="88449" y="97580"/>
                </a:lnTo>
                <a:lnTo>
                  <a:pt x="92613" y="88126"/>
                </a:lnTo>
                <a:lnTo>
                  <a:pt x="95897" y="78536"/>
                </a:lnTo>
                <a:lnTo>
                  <a:pt x="97980" y="67086"/>
                </a:lnTo>
                <a:lnTo>
                  <a:pt x="99486" y="49866"/>
                </a:lnTo>
                <a:lnTo>
                  <a:pt x="98778" y="32723"/>
                </a:lnTo>
                <a:lnTo>
                  <a:pt x="94195" y="21031"/>
                </a:lnTo>
                <a:lnTo>
                  <a:pt x="91630" y="18465"/>
                </a:lnTo>
                <a:lnTo>
                  <a:pt x="90157" y="17056"/>
                </a:lnTo>
                <a:lnTo>
                  <a:pt x="88467" y="15811"/>
                </a:lnTo>
                <a:close/>
              </a:path>
              <a:path w="99694" h="255904">
                <a:moveTo>
                  <a:pt x="23025" y="0"/>
                </a:moveTo>
                <a:lnTo>
                  <a:pt x="20015" y="2133"/>
                </a:lnTo>
                <a:lnTo>
                  <a:pt x="17068" y="4267"/>
                </a:lnTo>
                <a:lnTo>
                  <a:pt x="16408" y="8458"/>
                </a:lnTo>
                <a:lnTo>
                  <a:pt x="18541" y="11468"/>
                </a:lnTo>
                <a:lnTo>
                  <a:pt x="36550" y="36258"/>
                </a:lnTo>
                <a:lnTo>
                  <a:pt x="37807" y="37947"/>
                </a:lnTo>
                <a:lnTo>
                  <a:pt x="39789" y="38976"/>
                </a:lnTo>
                <a:lnTo>
                  <a:pt x="44056" y="38976"/>
                </a:lnTo>
                <a:lnTo>
                  <a:pt x="46037" y="37947"/>
                </a:lnTo>
                <a:lnTo>
                  <a:pt x="58449" y="20891"/>
                </a:lnTo>
                <a:lnTo>
                  <a:pt x="42075" y="20891"/>
                </a:lnTo>
                <a:lnTo>
                  <a:pt x="29295" y="3530"/>
                </a:lnTo>
                <a:lnTo>
                  <a:pt x="27216" y="596"/>
                </a:lnTo>
                <a:lnTo>
                  <a:pt x="23025" y="0"/>
                </a:lnTo>
                <a:close/>
              </a:path>
              <a:path w="99694" h="255904">
                <a:moveTo>
                  <a:pt x="59715" y="76"/>
                </a:moveTo>
                <a:lnTo>
                  <a:pt x="56489" y="1028"/>
                </a:lnTo>
                <a:lnTo>
                  <a:pt x="54656" y="3606"/>
                </a:lnTo>
                <a:lnTo>
                  <a:pt x="42075" y="20891"/>
                </a:lnTo>
                <a:lnTo>
                  <a:pt x="58449" y="20891"/>
                </a:lnTo>
                <a:lnTo>
                  <a:pt x="62141" y="15811"/>
                </a:lnTo>
                <a:lnTo>
                  <a:pt x="88467" y="15811"/>
                </a:lnTo>
                <a:lnTo>
                  <a:pt x="62585" y="1257"/>
                </a:lnTo>
                <a:lnTo>
                  <a:pt x="59715" y="76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8601" y="3575964"/>
            <a:ext cx="62230" cy="75565"/>
          </a:xfrm>
          <a:custGeom>
            <a:avLst/>
            <a:gdLst/>
            <a:ahLst/>
            <a:cxnLst/>
            <a:rect l="l" t="t" r="r" b="b"/>
            <a:pathLst>
              <a:path w="62230" h="75564">
                <a:moveTo>
                  <a:pt x="31375" y="0"/>
                </a:moveTo>
                <a:lnTo>
                  <a:pt x="30194" y="0"/>
                </a:lnTo>
                <a:lnTo>
                  <a:pt x="20111" y="1617"/>
                </a:lnTo>
                <a:lnTo>
                  <a:pt x="0" y="36895"/>
                </a:lnTo>
                <a:lnTo>
                  <a:pt x="497" y="44827"/>
                </a:lnTo>
                <a:lnTo>
                  <a:pt x="30118" y="75374"/>
                </a:lnTo>
                <a:lnTo>
                  <a:pt x="31375" y="75374"/>
                </a:lnTo>
                <a:lnTo>
                  <a:pt x="39910" y="75222"/>
                </a:lnTo>
                <a:lnTo>
                  <a:pt x="47111" y="72059"/>
                </a:lnTo>
                <a:lnTo>
                  <a:pt x="52330" y="66255"/>
                </a:lnTo>
                <a:lnTo>
                  <a:pt x="54829" y="61988"/>
                </a:lnTo>
                <a:lnTo>
                  <a:pt x="30715" y="61988"/>
                </a:lnTo>
                <a:lnTo>
                  <a:pt x="25648" y="61912"/>
                </a:lnTo>
                <a:lnTo>
                  <a:pt x="13218" y="36895"/>
                </a:lnTo>
                <a:lnTo>
                  <a:pt x="13401" y="30733"/>
                </a:lnTo>
                <a:lnTo>
                  <a:pt x="14103" y="15595"/>
                </a:lnTo>
                <a:lnTo>
                  <a:pt x="24174" y="13233"/>
                </a:lnTo>
                <a:lnTo>
                  <a:pt x="55790" y="13233"/>
                </a:lnTo>
                <a:lnTo>
                  <a:pt x="50960" y="6846"/>
                </a:lnTo>
                <a:lnTo>
                  <a:pt x="41502" y="1607"/>
                </a:lnTo>
                <a:lnTo>
                  <a:pt x="31375" y="0"/>
                </a:lnTo>
                <a:close/>
              </a:path>
              <a:path w="62230" h="75564">
                <a:moveTo>
                  <a:pt x="55790" y="13233"/>
                </a:moveTo>
                <a:lnTo>
                  <a:pt x="37192" y="13233"/>
                </a:lnTo>
                <a:lnTo>
                  <a:pt x="47263" y="15595"/>
                </a:lnTo>
                <a:lnTo>
                  <a:pt x="48015" y="31915"/>
                </a:lnTo>
                <a:lnTo>
                  <a:pt x="30715" y="61988"/>
                </a:lnTo>
                <a:lnTo>
                  <a:pt x="54829" y="61988"/>
                </a:lnTo>
                <a:lnTo>
                  <a:pt x="58422" y="55854"/>
                </a:lnTo>
                <a:lnTo>
                  <a:pt x="61114" y="44827"/>
                </a:lnTo>
                <a:lnTo>
                  <a:pt x="61694" y="35634"/>
                </a:lnTo>
                <a:lnTo>
                  <a:pt x="61449" y="30733"/>
                </a:lnTo>
                <a:lnTo>
                  <a:pt x="58145" y="16346"/>
                </a:lnTo>
                <a:lnTo>
                  <a:pt x="55790" y="13233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3168" y="3642804"/>
            <a:ext cx="121920" cy="271780"/>
          </a:xfrm>
          <a:custGeom>
            <a:avLst/>
            <a:gdLst/>
            <a:ahLst/>
            <a:cxnLst/>
            <a:rect l="l" t="t" r="r" b="b"/>
            <a:pathLst>
              <a:path w="121919" h="271779">
                <a:moveTo>
                  <a:pt x="41883" y="76"/>
                </a:moveTo>
                <a:lnTo>
                  <a:pt x="8202" y="19481"/>
                </a:lnTo>
                <a:lnTo>
                  <a:pt x="0" y="52785"/>
                </a:lnTo>
                <a:lnTo>
                  <a:pt x="1615" y="70938"/>
                </a:lnTo>
                <a:lnTo>
                  <a:pt x="15876" y="111453"/>
                </a:lnTo>
                <a:lnTo>
                  <a:pt x="18210" y="115811"/>
                </a:lnTo>
                <a:lnTo>
                  <a:pt x="19975" y="119849"/>
                </a:lnTo>
                <a:lnTo>
                  <a:pt x="21080" y="124040"/>
                </a:lnTo>
                <a:lnTo>
                  <a:pt x="34758" y="258165"/>
                </a:lnTo>
                <a:lnTo>
                  <a:pt x="35494" y="265734"/>
                </a:lnTo>
                <a:lnTo>
                  <a:pt x="41819" y="271399"/>
                </a:lnTo>
                <a:lnTo>
                  <a:pt x="79906" y="271399"/>
                </a:lnTo>
                <a:lnTo>
                  <a:pt x="86231" y="265658"/>
                </a:lnTo>
                <a:lnTo>
                  <a:pt x="87039" y="258089"/>
                </a:lnTo>
                <a:lnTo>
                  <a:pt x="48499" y="258089"/>
                </a:lnTo>
                <a:lnTo>
                  <a:pt x="47915" y="257568"/>
                </a:lnTo>
                <a:lnTo>
                  <a:pt x="33989" y="121170"/>
                </a:lnTo>
                <a:lnTo>
                  <a:pt x="29818" y="109562"/>
                </a:lnTo>
                <a:lnTo>
                  <a:pt x="28172" y="106494"/>
                </a:lnTo>
                <a:lnTo>
                  <a:pt x="14374" y="66978"/>
                </a:lnTo>
                <a:lnTo>
                  <a:pt x="13339" y="52279"/>
                </a:lnTo>
                <a:lnTo>
                  <a:pt x="13543" y="39180"/>
                </a:lnTo>
                <a:lnTo>
                  <a:pt x="15124" y="31470"/>
                </a:lnTo>
                <a:lnTo>
                  <a:pt x="17537" y="29044"/>
                </a:lnTo>
                <a:lnTo>
                  <a:pt x="18565" y="28092"/>
                </a:lnTo>
                <a:lnTo>
                  <a:pt x="21004" y="26327"/>
                </a:lnTo>
                <a:lnTo>
                  <a:pt x="27328" y="21628"/>
                </a:lnTo>
                <a:lnTo>
                  <a:pt x="34669" y="17868"/>
                </a:lnTo>
                <a:lnTo>
                  <a:pt x="39381" y="15659"/>
                </a:lnTo>
                <a:lnTo>
                  <a:pt x="55821" y="15659"/>
                </a:lnTo>
                <a:lnTo>
                  <a:pt x="46159" y="2324"/>
                </a:lnTo>
                <a:lnTo>
                  <a:pt x="45185" y="952"/>
                </a:lnTo>
                <a:lnTo>
                  <a:pt x="41883" y="76"/>
                </a:lnTo>
                <a:close/>
              </a:path>
              <a:path w="121919" h="271779">
                <a:moveTo>
                  <a:pt x="108808" y="15659"/>
                </a:moveTo>
                <a:lnTo>
                  <a:pt x="82180" y="15659"/>
                </a:lnTo>
                <a:lnTo>
                  <a:pt x="86815" y="17868"/>
                </a:lnTo>
                <a:lnTo>
                  <a:pt x="94168" y="21628"/>
                </a:lnTo>
                <a:lnTo>
                  <a:pt x="108158" y="52785"/>
                </a:lnTo>
                <a:lnTo>
                  <a:pt x="107087" y="67010"/>
                </a:lnTo>
                <a:lnTo>
                  <a:pt x="93188" y="106506"/>
                </a:lnTo>
                <a:lnTo>
                  <a:pt x="91298" y="109931"/>
                </a:lnTo>
                <a:lnTo>
                  <a:pt x="91222" y="110147"/>
                </a:lnTo>
                <a:lnTo>
                  <a:pt x="88873" y="115519"/>
                </a:lnTo>
                <a:lnTo>
                  <a:pt x="87316" y="121246"/>
                </a:lnTo>
                <a:lnTo>
                  <a:pt x="86739" y="127063"/>
                </a:lnTo>
                <a:lnTo>
                  <a:pt x="73429" y="257568"/>
                </a:lnTo>
                <a:lnTo>
                  <a:pt x="72845" y="258089"/>
                </a:lnTo>
                <a:lnTo>
                  <a:pt x="87039" y="258089"/>
                </a:lnTo>
                <a:lnTo>
                  <a:pt x="100696" y="124040"/>
                </a:lnTo>
                <a:lnTo>
                  <a:pt x="101814" y="119786"/>
                </a:lnTo>
                <a:lnTo>
                  <a:pt x="103579" y="115811"/>
                </a:lnTo>
                <a:lnTo>
                  <a:pt x="105905" y="111420"/>
                </a:lnTo>
                <a:lnTo>
                  <a:pt x="109939" y="103309"/>
                </a:lnTo>
                <a:lnTo>
                  <a:pt x="114377" y="93267"/>
                </a:lnTo>
                <a:lnTo>
                  <a:pt x="117917" y="83083"/>
                </a:lnTo>
                <a:lnTo>
                  <a:pt x="120131" y="70938"/>
                </a:lnTo>
                <a:lnTo>
                  <a:pt x="121754" y="52785"/>
                </a:lnTo>
                <a:lnTo>
                  <a:pt x="121037" y="34564"/>
                </a:lnTo>
                <a:lnTo>
                  <a:pt x="116228" y="22212"/>
                </a:lnTo>
                <a:lnTo>
                  <a:pt x="113498" y="19481"/>
                </a:lnTo>
                <a:lnTo>
                  <a:pt x="111961" y="18008"/>
                </a:lnTo>
                <a:lnTo>
                  <a:pt x="108808" y="15659"/>
                </a:lnTo>
                <a:close/>
              </a:path>
              <a:path w="121919" h="271779">
                <a:moveTo>
                  <a:pt x="55821" y="15659"/>
                </a:moveTo>
                <a:lnTo>
                  <a:pt x="39381" y="15659"/>
                </a:lnTo>
                <a:lnTo>
                  <a:pt x="56665" y="39408"/>
                </a:lnTo>
                <a:lnTo>
                  <a:pt x="58647" y="40436"/>
                </a:lnTo>
                <a:lnTo>
                  <a:pt x="62914" y="40436"/>
                </a:lnTo>
                <a:lnTo>
                  <a:pt x="64895" y="39408"/>
                </a:lnTo>
                <a:lnTo>
                  <a:pt x="66152" y="37719"/>
                </a:lnTo>
                <a:lnTo>
                  <a:pt x="77215" y="22491"/>
                </a:lnTo>
                <a:lnTo>
                  <a:pt x="60780" y="22491"/>
                </a:lnTo>
                <a:lnTo>
                  <a:pt x="55821" y="15659"/>
                </a:lnTo>
                <a:close/>
              </a:path>
              <a:path w="121919" h="271779">
                <a:moveTo>
                  <a:pt x="79830" y="0"/>
                </a:moveTo>
                <a:lnTo>
                  <a:pt x="76592" y="952"/>
                </a:lnTo>
                <a:lnTo>
                  <a:pt x="74826" y="3454"/>
                </a:lnTo>
                <a:lnTo>
                  <a:pt x="60780" y="22491"/>
                </a:lnTo>
                <a:lnTo>
                  <a:pt x="77215" y="22491"/>
                </a:lnTo>
                <a:lnTo>
                  <a:pt x="82180" y="15659"/>
                </a:lnTo>
                <a:lnTo>
                  <a:pt x="108808" y="15659"/>
                </a:lnTo>
                <a:lnTo>
                  <a:pt x="99849" y="9773"/>
                </a:lnTo>
                <a:lnTo>
                  <a:pt x="91539" y="5268"/>
                </a:lnTo>
                <a:lnTo>
                  <a:pt x="85310" y="2324"/>
                </a:lnTo>
                <a:lnTo>
                  <a:pt x="82688" y="1181"/>
                </a:lnTo>
                <a:lnTo>
                  <a:pt x="79830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1542" y="3554336"/>
            <a:ext cx="64908" cy="79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137" y="5659730"/>
            <a:ext cx="360045" cy="244475"/>
          </a:xfrm>
          <a:custGeom>
            <a:avLst/>
            <a:gdLst/>
            <a:ahLst/>
            <a:cxnLst/>
            <a:rect l="l" t="t" r="r" b="b"/>
            <a:pathLst>
              <a:path w="360044" h="244475">
                <a:moveTo>
                  <a:pt x="34201" y="13385"/>
                </a:moveTo>
                <a:lnTo>
                  <a:pt x="20891" y="13385"/>
                </a:lnTo>
                <a:lnTo>
                  <a:pt x="20891" y="225666"/>
                </a:lnTo>
                <a:lnTo>
                  <a:pt x="22361" y="232969"/>
                </a:lnTo>
                <a:lnTo>
                  <a:pt x="26371" y="238931"/>
                </a:lnTo>
                <a:lnTo>
                  <a:pt x="32325" y="242950"/>
                </a:lnTo>
                <a:lnTo>
                  <a:pt x="39624" y="244424"/>
                </a:lnTo>
                <a:lnTo>
                  <a:pt x="321767" y="244424"/>
                </a:lnTo>
                <a:lnTo>
                  <a:pt x="329075" y="242950"/>
                </a:lnTo>
                <a:lnTo>
                  <a:pt x="335037" y="238931"/>
                </a:lnTo>
                <a:lnTo>
                  <a:pt x="339053" y="232969"/>
                </a:lnTo>
                <a:lnTo>
                  <a:pt x="339427" y="231114"/>
                </a:lnTo>
                <a:lnTo>
                  <a:pt x="36614" y="231114"/>
                </a:lnTo>
                <a:lnTo>
                  <a:pt x="34201" y="228688"/>
                </a:lnTo>
                <a:lnTo>
                  <a:pt x="34201" y="13385"/>
                </a:lnTo>
                <a:close/>
              </a:path>
              <a:path w="360044" h="244475">
                <a:moveTo>
                  <a:pt x="340525" y="13385"/>
                </a:moveTo>
                <a:lnTo>
                  <a:pt x="327139" y="13385"/>
                </a:lnTo>
                <a:lnTo>
                  <a:pt x="327139" y="228688"/>
                </a:lnTo>
                <a:lnTo>
                  <a:pt x="324713" y="231114"/>
                </a:lnTo>
                <a:lnTo>
                  <a:pt x="339427" y="231114"/>
                </a:lnTo>
                <a:lnTo>
                  <a:pt x="340525" y="225666"/>
                </a:lnTo>
                <a:lnTo>
                  <a:pt x="340525" y="13385"/>
                </a:lnTo>
                <a:close/>
              </a:path>
              <a:path w="360044" h="244475">
                <a:moveTo>
                  <a:pt x="356984" y="0"/>
                </a:moveTo>
                <a:lnTo>
                  <a:pt x="3022" y="0"/>
                </a:lnTo>
                <a:lnTo>
                  <a:pt x="0" y="3022"/>
                </a:lnTo>
                <a:lnTo>
                  <a:pt x="0" y="10375"/>
                </a:lnTo>
                <a:lnTo>
                  <a:pt x="3022" y="13385"/>
                </a:lnTo>
                <a:lnTo>
                  <a:pt x="356984" y="13385"/>
                </a:lnTo>
                <a:lnTo>
                  <a:pt x="360006" y="10375"/>
                </a:lnTo>
                <a:lnTo>
                  <a:pt x="360006" y="3022"/>
                </a:lnTo>
                <a:lnTo>
                  <a:pt x="356984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1980" y="5920029"/>
            <a:ext cx="121704" cy="96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6404" y="5707964"/>
            <a:ext cx="191465" cy="147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06935" y="2588603"/>
            <a:ext cx="202565" cy="277495"/>
          </a:xfrm>
          <a:custGeom>
            <a:avLst/>
            <a:gdLst/>
            <a:ahLst/>
            <a:cxnLst/>
            <a:rect l="l" t="t" r="r" b="b"/>
            <a:pathLst>
              <a:path w="202564" h="277494">
                <a:moveTo>
                  <a:pt x="179997" y="0"/>
                </a:moveTo>
                <a:lnTo>
                  <a:pt x="149999" y="0"/>
                </a:lnTo>
                <a:lnTo>
                  <a:pt x="106231" y="8876"/>
                </a:lnTo>
                <a:lnTo>
                  <a:pt x="70486" y="32988"/>
                </a:lnTo>
                <a:lnTo>
                  <a:pt x="46374" y="68730"/>
                </a:lnTo>
                <a:lnTo>
                  <a:pt x="37503" y="112496"/>
                </a:lnTo>
                <a:lnTo>
                  <a:pt x="37503" y="125107"/>
                </a:lnTo>
                <a:lnTo>
                  <a:pt x="317" y="192481"/>
                </a:lnTo>
                <a:lnTo>
                  <a:pt x="0" y="193725"/>
                </a:lnTo>
                <a:lnTo>
                  <a:pt x="88" y="196659"/>
                </a:lnTo>
                <a:lnTo>
                  <a:pt x="1967" y="204732"/>
                </a:lnTo>
                <a:lnTo>
                  <a:pt x="6856" y="211542"/>
                </a:lnTo>
                <a:lnTo>
                  <a:pt x="13942" y="216025"/>
                </a:lnTo>
                <a:lnTo>
                  <a:pt x="22504" y="217500"/>
                </a:lnTo>
                <a:lnTo>
                  <a:pt x="27952" y="217805"/>
                </a:lnTo>
                <a:lnTo>
                  <a:pt x="33185" y="219760"/>
                </a:lnTo>
                <a:lnTo>
                  <a:pt x="37503" y="223113"/>
                </a:lnTo>
                <a:lnTo>
                  <a:pt x="37503" y="249212"/>
                </a:lnTo>
                <a:lnTo>
                  <a:pt x="40125" y="260485"/>
                </a:lnTo>
                <a:lnTo>
                  <a:pt x="46643" y="269563"/>
                </a:lnTo>
                <a:lnTo>
                  <a:pt x="56091" y="275536"/>
                </a:lnTo>
                <a:lnTo>
                  <a:pt x="67500" y="277495"/>
                </a:lnTo>
                <a:lnTo>
                  <a:pt x="113779" y="277495"/>
                </a:lnTo>
                <a:lnTo>
                  <a:pt x="122233" y="275527"/>
                </a:lnTo>
                <a:lnTo>
                  <a:pt x="129043" y="270638"/>
                </a:lnTo>
                <a:lnTo>
                  <a:pt x="133526" y="263552"/>
                </a:lnTo>
                <a:lnTo>
                  <a:pt x="133644" y="262864"/>
                </a:lnTo>
                <a:lnTo>
                  <a:pt x="116268" y="262864"/>
                </a:lnTo>
                <a:lnTo>
                  <a:pt x="112886" y="262534"/>
                </a:lnTo>
                <a:lnTo>
                  <a:pt x="66294" y="262534"/>
                </a:lnTo>
                <a:lnTo>
                  <a:pt x="57912" y="262001"/>
                </a:lnTo>
                <a:lnTo>
                  <a:pt x="52006" y="255282"/>
                </a:lnTo>
                <a:lnTo>
                  <a:pt x="52392" y="249212"/>
                </a:lnTo>
                <a:lnTo>
                  <a:pt x="52501" y="217385"/>
                </a:lnTo>
                <a:lnTo>
                  <a:pt x="25437" y="202895"/>
                </a:lnTo>
                <a:lnTo>
                  <a:pt x="18783" y="202895"/>
                </a:lnTo>
                <a:lnTo>
                  <a:pt x="15544" y="200266"/>
                </a:lnTo>
                <a:lnTo>
                  <a:pt x="15151" y="196659"/>
                </a:lnTo>
                <a:lnTo>
                  <a:pt x="51574" y="130657"/>
                </a:lnTo>
                <a:lnTo>
                  <a:pt x="52171" y="129540"/>
                </a:lnTo>
                <a:lnTo>
                  <a:pt x="52501" y="128295"/>
                </a:lnTo>
                <a:lnTo>
                  <a:pt x="52501" y="112496"/>
                </a:lnTo>
                <a:lnTo>
                  <a:pt x="60193" y="74565"/>
                </a:lnTo>
                <a:lnTo>
                  <a:pt x="81091" y="43587"/>
                </a:lnTo>
                <a:lnTo>
                  <a:pt x="112068" y="22690"/>
                </a:lnTo>
                <a:lnTo>
                  <a:pt x="149999" y="14998"/>
                </a:lnTo>
                <a:lnTo>
                  <a:pt x="179908" y="14998"/>
                </a:lnTo>
                <a:lnTo>
                  <a:pt x="180365" y="14947"/>
                </a:lnTo>
                <a:lnTo>
                  <a:pt x="201033" y="14947"/>
                </a:lnTo>
                <a:lnTo>
                  <a:pt x="200526" y="12760"/>
                </a:lnTo>
                <a:lnTo>
                  <a:pt x="195638" y="5948"/>
                </a:lnTo>
                <a:lnTo>
                  <a:pt x="188553" y="1467"/>
                </a:lnTo>
                <a:lnTo>
                  <a:pt x="179997" y="0"/>
                </a:lnTo>
                <a:close/>
              </a:path>
              <a:path w="202564" h="277494">
                <a:moveTo>
                  <a:pt x="135001" y="209994"/>
                </a:moveTo>
                <a:lnTo>
                  <a:pt x="120002" y="209994"/>
                </a:lnTo>
                <a:lnTo>
                  <a:pt x="120040" y="255892"/>
                </a:lnTo>
                <a:lnTo>
                  <a:pt x="119621" y="260108"/>
                </a:lnTo>
                <a:lnTo>
                  <a:pt x="116268" y="262864"/>
                </a:lnTo>
                <a:lnTo>
                  <a:pt x="133644" y="262864"/>
                </a:lnTo>
                <a:lnTo>
                  <a:pt x="134950" y="255282"/>
                </a:lnTo>
                <a:lnTo>
                  <a:pt x="135001" y="209994"/>
                </a:lnTo>
                <a:close/>
              </a:path>
              <a:path w="202564" h="277494">
                <a:moveTo>
                  <a:pt x="112496" y="262496"/>
                </a:moveTo>
                <a:lnTo>
                  <a:pt x="67500" y="262496"/>
                </a:lnTo>
                <a:lnTo>
                  <a:pt x="66903" y="262534"/>
                </a:lnTo>
                <a:lnTo>
                  <a:pt x="112886" y="262534"/>
                </a:lnTo>
                <a:lnTo>
                  <a:pt x="112496" y="262496"/>
                </a:lnTo>
                <a:close/>
              </a:path>
              <a:path w="202564" h="277494">
                <a:moveTo>
                  <a:pt x="22428" y="202501"/>
                </a:moveTo>
                <a:lnTo>
                  <a:pt x="18783" y="202895"/>
                </a:lnTo>
                <a:lnTo>
                  <a:pt x="25437" y="202895"/>
                </a:lnTo>
                <a:lnTo>
                  <a:pt x="22428" y="202501"/>
                </a:lnTo>
                <a:close/>
              </a:path>
              <a:path w="202564" h="277494">
                <a:moveTo>
                  <a:pt x="201033" y="14947"/>
                </a:moveTo>
                <a:lnTo>
                  <a:pt x="180822" y="14947"/>
                </a:lnTo>
                <a:lnTo>
                  <a:pt x="185064" y="15354"/>
                </a:lnTo>
                <a:lnTo>
                  <a:pt x="187845" y="18707"/>
                </a:lnTo>
                <a:lnTo>
                  <a:pt x="187610" y="21221"/>
                </a:lnTo>
                <a:lnTo>
                  <a:pt x="187490" y="59994"/>
                </a:lnTo>
                <a:lnTo>
                  <a:pt x="202488" y="59994"/>
                </a:lnTo>
                <a:lnTo>
                  <a:pt x="202488" y="21221"/>
                </a:lnTo>
                <a:lnTo>
                  <a:pt x="201033" y="14947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6925" y="2813596"/>
            <a:ext cx="210185" cy="135255"/>
          </a:xfrm>
          <a:custGeom>
            <a:avLst/>
            <a:gdLst/>
            <a:ahLst/>
            <a:cxnLst/>
            <a:rect l="l" t="t" r="r" b="b"/>
            <a:pathLst>
              <a:path w="210185" h="135255">
                <a:moveTo>
                  <a:pt x="14998" y="97497"/>
                </a:moveTo>
                <a:lnTo>
                  <a:pt x="0" y="97497"/>
                </a:lnTo>
                <a:lnTo>
                  <a:pt x="0" y="131648"/>
                </a:lnTo>
                <a:lnTo>
                  <a:pt x="3365" y="135000"/>
                </a:lnTo>
                <a:lnTo>
                  <a:pt x="169138" y="135000"/>
                </a:lnTo>
                <a:lnTo>
                  <a:pt x="172504" y="131648"/>
                </a:lnTo>
                <a:lnTo>
                  <a:pt x="172504" y="120002"/>
                </a:lnTo>
                <a:lnTo>
                  <a:pt x="14998" y="120002"/>
                </a:lnTo>
                <a:lnTo>
                  <a:pt x="14998" y="97497"/>
                </a:lnTo>
                <a:close/>
              </a:path>
              <a:path w="210185" h="135255">
                <a:moveTo>
                  <a:pt x="208537" y="14960"/>
                </a:moveTo>
                <a:lnTo>
                  <a:pt x="188391" y="14960"/>
                </a:lnTo>
                <a:lnTo>
                  <a:pt x="192608" y="15379"/>
                </a:lnTo>
                <a:lnTo>
                  <a:pt x="195364" y="18732"/>
                </a:lnTo>
                <a:lnTo>
                  <a:pt x="195121" y="21221"/>
                </a:lnTo>
                <a:lnTo>
                  <a:pt x="194995" y="36677"/>
                </a:lnTo>
                <a:lnTo>
                  <a:pt x="192903" y="43384"/>
                </a:lnTo>
                <a:lnTo>
                  <a:pt x="187726" y="53770"/>
                </a:lnTo>
                <a:lnTo>
                  <a:pt x="178684" y="63314"/>
                </a:lnTo>
                <a:lnTo>
                  <a:pt x="164998" y="67500"/>
                </a:lnTo>
                <a:lnTo>
                  <a:pt x="160858" y="67500"/>
                </a:lnTo>
                <a:lnTo>
                  <a:pt x="157492" y="70865"/>
                </a:lnTo>
                <a:lnTo>
                  <a:pt x="157492" y="120002"/>
                </a:lnTo>
                <a:lnTo>
                  <a:pt x="172504" y="120002"/>
                </a:lnTo>
                <a:lnTo>
                  <a:pt x="172504" y="81838"/>
                </a:lnTo>
                <a:lnTo>
                  <a:pt x="187844" y="75199"/>
                </a:lnTo>
                <a:lnTo>
                  <a:pt x="209842" y="39001"/>
                </a:lnTo>
                <a:lnTo>
                  <a:pt x="209994" y="21221"/>
                </a:lnTo>
                <a:lnTo>
                  <a:pt x="208537" y="14960"/>
                </a:lnTo>
                <a:close/>
              </a:path>
              <a:path w="210185" h="135255">
                <a:moveTo>
                  <a:pt x="187502" y="0"/>
                </a:moveTo>
                <a:lnTo>
                  <a:pt x="105003" y="0"/>
                </a:lnTo>
                <a:lnTo>
                  <a:pt x="105003" y="14998"/>
                </a:lnTo>
                <a:lnTo>
                  <a:pt x="187502" y="14998"/>
                </a:lnTo>
                <a:lnTo>
                  <a:pt x="187947" y="14960"/>
                </a:lnTo>
                <a:lnTo>
                  <a:pt x="208537" y="14960"/>
                </a:lnTo>
                <a:lnTo>
                  <a:pt x="208026" y="12767"/>
                </a:lnTo>
                <a:lnTo>
                  <a:pt x="203139" y="5957"/>
                </a:lnTo>
                <a:lnTo>
                  <a:pt x="196057" y="1474"/>
                </a:lnTo>
                <a:lnTo>
                  <a:pt x="187502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94425" y="2611107"/>
            <a:ext cx="172720" cy="180340"/>
          </a:xfrm>
          <a:custGeom>
            <a:avLst/>
            <a:gdLst/>
            <a:ahLst/>
            <a:cxnLst/>
            <a:rect l="l" t="t" r="r" b="b"/>
            <a:pathLst>
              <a:path w="172720" h="180339">
                <a:moveTo>
                  <a:pt x="75006" y="150863"/>
                </a:moveTo>
                <a:lnTo>
                  <a:pt x="53454" y="150863"/>
                </a:lnTo>
                <a:lnTo>
                  <a:pt x="55618" y="151892"/>
                </a:lnTo>
                <a:lnTo>
                  <a:pt x="57772" y="152793"/>
                </a:lnTo>
                <a:lnTo>
                  <a:pt x="59994" y="153581"/>
                </a:lnTo>
                <a:lnTo>
                  <a:pt x="59994" y="176644"/>
                </a:lnTo>
                <a:lnTo>
                  <a:pt x="63360" y="179997"/>
                </a:lnTo>
                <a:lnTo>
                  <a:pt x="101638" y="179997"/>
                </a:lnTo>
                <a:lnTo>
                  <a:pt x="105003" y="176644"/>
                </a:lnTo>
                <a:lnTo>
                  <a:pt x="105003" y="164998"/>
                </a:lnTo>
                <a:lnTo>
                  <a:pt x="75006" y="164998"/>
                </a:lnTo>
                <a:lnTo>
                  <a:pt x="75006" y="150863"/>
                </a:lnTo>
                <a:close/>
              </a:path>
              <a:path w="172720" h="180339">
                <a:moveTo>
                  <a:pt x="27876" y="97497"/>
                </a:moveTo>
                <a:lnTo>
                  <a:pt x="0" y="97497"/>
                </a:lnTo>
                <a:lnTo>
                  <a:pt x="0" y="112496"/>
                </a:lnTo>
                <a:lnTo>
                  <a:pt x="18910" y="112496"/>
                </a:lnTo>
                <a:lnTo>
                  <a:pt x="19710" y="114731"/>
                </a:lnTo>
                <a:lnTo>
                  <a:pt x="20612" y="116916"/>
                </a:lnTo>
                <a:lnTo>
                  <a:pt x="21628" y="119049"/>
                </a:lnTo>
                <a:lnTo>
                  <a:pt x="5321" y="135356"/>
                </a:lnTo>
                <a:lnTo>
                  <a:pt x="5321" y="140106"/>
                </a:lnTo>
                <a:lnTo>
                  <a:pt x="32397" y="167170"/>
                </a:lnTo>
                <a:lnTo>
                  <a:pt x="37147" y="167170"/>
                </a:lnTo>
                <a:lnTo>
                  <a:pt x="53454" y="150863"/>
                </a:lnTo>
                <a:lnTo>
                  <a:pt x="75006" y="150863"/>
                </a:lnTo>
                <a:lnTo>
                  <a:pt x="75006" y="148348"/>
                </a:lnTo>
                <a:lnTo>
                  <a:pt x="34747" y="148336"/>
                </a:lnTo>
                <a:lnTo>
                  <a:pt x="24155" y="137744"/>
                </a:lnTo>
                <a:lnTo>
                  <a:pt x="38584" y="123317"/>
                </a:lnTo>
                <a:lnTo>
                  <a:pt x="39065" y="119570"/>
                </a:lnTo>
                <a:lnTo>
                  <a:pt x="34830" y="112395"/>
                </a:lnTo>
                <a:lnTo>
                  <a:pt x="32943" y="107861"/>
                </a:lnTo>
                <a:lnTo>
                  <a:pt x="30861" y="99809"/>
                </a:lnTo>
                <a:lnTo>
                  <a:pt x="27876" y="97497"/>
                </a:lnTo>
                <a:close/>
              </a:path>
              <a:path w="172720" h="180339">
                <a:moveTo>
                  <a:pt x="148902" y="150876"/>
                </a:moveTo>
                <a:lnTo>
                  <a:pt x="111544" y="150876"/>
                </a:lnTo>
                <a:lnTo>
                  <a:pt x="127850" y="167170"/>
                </a:lnTo>
                <a:lnTo>
                  <a:pt x="132600" y="167170"/>
                </a:lnTo>
                <a:lnTo>
                  <a:pt x="148902" y="150876"/>
                </a:lnTo>
                <a:close/>
              </a:path>
              <a:path w="172720" h="180339">
                <a:moveTo>
                  <a:pt x="112077" y="133438"/>
                </a:moveTo>
                <a:lnTo>
                  <a:pt x="104883" y="137680"/>
                </a:lnTo>
                <a:lnTo>
                  <a:pt x="100319" y="139560"/>
                </a:lnTo>
                <a:lnTo>
                  <a:pt x="92316" y="141630"/>
                </a:lnTo>
                <a:lnTo>
                  <a:pt x="90004" y="144614"/>
                </a:lnTo>
                <a:lnTo>
                  <a:pt x="90004" y="164998"/>
                </a:lnTo>
                <a:lnTo>
                  <a:pt x="105003" y="164998"/>
                </a:lnTo>
                <a:lnTo>
                  <a:pt x="105038" y="153581"/>
                </a:lnTo>
                <a:lnTo>
                  <a:pt x="107226" y="152793"/>
                </a:lnTo>
                <a:lnTo>
                  <a:pt x="109437" y="151879"/>
                </a:lnTo>
                <a:lnTo>
                  <a:pt x="111544" y="150876"/>
                </a:lnTo>
                <a:lnTo>
                  <a:pt x="148915" y="150863"/>
                </a:lnTo>
                <a:lnTo>
                  <a:pt x="151443" y="148336"/>
                </a:lnTo>
                <a:lnTo>
                  <a:pt x="130251" y="148336"/>
                </a:lnTo>
                <a:lnTo>
                  <a:pt x="115836" y="133921"/>
                </a:lnTo>
                <a:lnTo>
                  <a:pt x="112077" y="133438"/>
                </a:lnTo>
                <a:close/>
              </a:path>
              <a:path w="172720" h="180339">
                <a:moveTo>
                  <a:pt x="52933" y="133451"/>
                </a:moveTo>
                <a:lnTo>
                  <a:pt x="49187" y="133921"/>
                </a:lnTo>
                <a:lnTo>
                  <a:pt x="34759" y="148348"/>
                </a:lnTo>
                <a:lnTo>
                  <a:pt x="75006" y="148348"/>
                </a:lnTo>
                <a:lnTo>
                  <a:pt x="75006" y="144614"/>
                </a:lnTo>
                <a:lnTo>
                  <a:pt x="72694" y="141630"/>
                </a:lnTo>
                <a:lnTo>
                  <a:pt x="64612" y="139547"/>
                </a:lnTo>
                <a:lnTo>
                  <a:pt x="60074" y="137668"/>
                </a:lnTo>
                <a:lnTo>
                  <a:pt x="52933" y="133451"/>
                </a:lnTo>
                <a:close/>
              </a:path>
              <a:path w="172720" h="180339">
                <a:moveTo>
                  <a:pt x="151443" y="31661"/>
                </a:moveTo>
                <a:lnTo>
                  <a:pt x="130225" y="31661"/>
                </a:lnTo>
                <a:lnTo>
                  <a:pt x="140843" y="42252"/>
                </a:lnTo>
                <a:lnTo>
                  <a:pt x="126415" y="56667"/>
                </a:lnTo>
                <a:lnTo>
                  <a:pt x="125933" y="60426"/>
                </a:lnTo>
                <a:lnTo>
                  <a:pt x="130162" y="67589"/>
                </a:lnTo>
                <a:lnTo>
                  <a:pt x="132054" y="72136"/>
                </a:lnTo>
                <a:lnTo>
                  <a:pt x="134137" y="80187"/>
                </a:lnTo>
                <a:lnTo>
                  <a:pt x="137121" y="82499"/>
                </a:lnTo>
                <a:lnTo>
                  <a:pt x="157492" y="82499"/>
                </a:lnTo>
                <a:lnTo>
                  <a:pt x="157492" y="97497"/>
                </a:lnTo>
                <a:lnTo>
                  <a:pt x="137134" y="97497"/>
                </a:lnTo>
                <a:lnTo>
                  <a:pt x="134150" y="99809"/>
                </a:lnTo>
                <a:lnTo>
                  <a:pt x="132067" y="107861"/>
                </a:lnTo>
                <a:lnTo>
                  <a:pt x="130175" y="112395"/>
                </a:lnTo>
                <a:lnTo>
                  <a:pt x="125958" y="119570"/>
                </a:lnTo>
                <a:lnTo>
                  <a:pt x="126441" y="123329"/>
                </a:lnTo>
                <a:lnTo>
                  <a:pt x="140792" y="137668"/>
                </a:lnTo>
                <a:lnTo>
                  <a:pt x="130251" y="148336"/>
                </a:lnTo>
                <a:lnTo>
                  <a:pt x="151443" y="148336"/>
                </a:lnTo>
                <a:lnTo>
                  <a:pt x="159677" y="140106"/>
                </a:lnTo>
                <a:lnTo>
                  <a:pt x="159677" y="135356"/>
                </a:lnTo>
                <a:lnTo>
                  <a:pt x="143357" y="119049"/>
                </a:lnTo>
                <a:lnTo>
                  <a:pt x="144373" y="116916"/>
                </a:lnTo>
                <a:lnTo>
                  <a:pt x="145288" y="114731"/>
                </a:lnTo>
                <a:lnTo>
                  <a:pt x="146088" y="112496"/>
                </a:lnTo>
                <a:lnTo>
                  <a:pt x="169138" y="112496"/>
                </a:lnTo>
                <a:lnTo>
                  <a:pt x="172491" y="109143"/>
                </a:lnTo>
                <a:lnTo>
                  <a:pt x="172491" y="70853"/>
                </a:lnTo>
                <a:lnTo>
                  <a:pt x="169138" y="67500"/>
                </a:lnTo>
                <a:lnTo>
                  <a:pt x="146088" y="67500"/>
                </a:lnTo>
                <a:lnTo>
                  <a:pt x="145300" y="65278"/>
                </a:lnTo>
                <a:lnTo>
                  <a:pt x="144386" y="63080"/>
                </a:lnTo>
                <a:lnTo>
                  <a:pt x="143370" y="60947"/>
                </a:lnTo>
                <a:lnTo>
                  <a:pt x="159677" y="44640"/>
                </a:lnTo>
                <a:lnTo>
                  <a:pt x="159677" y="39890"/>
                </a:lnTo>
                <a:lnTo>
                  <a:pt x="151443" y="31661"/>
                </a:lnTo>
                <a:close/>
              </a:path>
              <a:path w="172720" h="180339">
                <a:moveTo>
                  <a:pt x="105003" y="14998"/>
                </a:moveTo>
                <a:lnTo>
                  <a:pt x="89992" y="14998"/>
                </a:lnTo>
                <a:lnTo>
                  <a:pt x="89992" y="35382"/>
                </a:lnTo>
                <a:lnTo>
                  <a:pt x="92303" y="38366"/>
                </a:lnTo>
                <a:lnTo>
                  <a:pt x="100342" y="40462"/>
                </a:lnTo>
                <a:lnTo>
                  <a:pt x="104889" y="42341"/>
                </a:lnTo>
                <a:lnTo>
                  <a:pt x="112052" y="46558"/>
                </a:lnTo>
                <a:lnTo>
                  <a:pt x="115811" y="46088"/>
                </a:lnTo>
                <a:lnTo>
                  <a:pt x="130225" y="31661"/>
                </a:lnTo>
                <a:lnTo>
                  <a:pt x="151443" y="31661"/>
                </a:lnTo>
                <a:lnTo>
                  <a:pt x="148915" y="29133"/>
                </a:lnTo>
                <a:lnTo>
                  <a:pt x="111544" y="29133"/>
                </a:lnTo>
                <a:lnTo>
                  <a:pt x="109410" y="28117"/>
                </a:lnTo>
                <a:lnTo>
                  <a:pt x="107226" y="27203"/>
                </a:lnTo>
                <a:lnTo>
                  <a:pt x="105003" y="26416"/>
                </a:lnTo>
                <a:lnTo>
                  <a:pt x="105003" y="14998"/>
                </a:lnTo>
                <a:close/>
              </a:path>
              <a:path w="172720" h="180339">
                <a:moveTo>
                  <a:pt x="101638" y="0"/>
                </a:moveTo>
                <a:lnTo>
                  <a:pt x="63360" y="0"/>
                </a:lnTo>
                <a:lnTo>
                  <a:pt x="59994" y="3365"/>
                </a:lnTo>
                <a:lnTo>
                  <a:pt x="59994" y="26416"/>
                </a:lnTo>
                <a:lnTo>
                  <a:pt x="55918" y="27863"/>
                </a:lnTo>
                <a:lnTo>
                  <a:pt x="51981" y="29692"/>
                </a:lnTo>
                <a:lnTo>
                  <a:pt x="48260" y="31902"/>
                </a:lnTo>
                <a:lnTo>
                  <a:pt x="55880" y="44818"/>
                </a:lnTo>
                <a:lnTo>
                  <a:pt x="60096" y="42329"/>
                </a:lnTo>
                <a:lnTo>
                  <a:pt x="64630" y="40449"/>
                </a:lnTo>
                <a:lnTo>
                  <a:pt x="72682" y="38366"/>
                </a:lnTo>
                <a:lnTo>
                  <a:pt x="74993" y="35382"/>
                </a:lnTo>
                <a:lnTo>
                  <a:pt x="74993" y="14998"/>
                </a:lnTo>
                <a:lnTo>
                  <a:pt x="105003" y="14998"/>
                </a:lnTo>
                <a:lnTo>
                  <a:pt x="105003" y="3365"/>
                </a:lnTo>
                <a:lnTo>
                  <a:pt x="101638" y="0"/>
                </a:lnTo>
                <a:close/>
              </a:path>
              <a:path w="172720" h="180339">
                <a:moveTo>
                  <a:pt x="132600" y="12827"/>
                </a:moveTo>
                <a:lnTo>
                  <a:pt x="127850" y="12827"/>
                </a:lnTo>
                <a:lnTo>
                  <a:pt x="111544" y="29133"/>
                </a:lnTo>
                <a:lnTo>
                  <a:pt x="148915" y="29133"/>
                </a:lnTo>
                <a:lnTo>
                  <a:pt x="132600" y="12827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46927" y="2671115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29997" y="0"/>
                </a:moveTo>
                <a:lnTo>
                  <a:pt x="18318" y="2358"/>
                </a:lnTo>
                <a:lnTo>
                  <a:pt x="8783" y="8788"/>
                </a:lnTo>
                <a:lnTo>
                  <a:pt x="2356" y="18323"/>
                </a:lnTo>
                <a:lnTo>
                  <a:pt x="0" y="29997"/>
                </a:lnTo>
                <a:lnTo>
                  <a:pt x="2356" y="41676"/>
                </a:lnTo>
                <a:lnTo>
                  <a:pt x="8783" y="51211"/>
                </a:lnTo>
                <a:lnTo>
                  <a:pt x="18318" y="57638"/>
                </a:lnTo>
                <a:lnTo>
                  <a:pt x="29997" y="59994"/>
                </a:lnTo>
                <a:lnTo>
                  <a:pt x="41676" y="57638"/>
                </a:lnTo>
                <a:lnTo>
                  <a:pt x="51211" y="51211"/>
                </a:lnTo>
                <a:lnTo>
                  <a:pt x="55400" y="44996"/>
                </a:lnTo>
                <a:lnTo>
                  <a:pt x="21717" y="44996"/>
                </a:lnTo>
                <a:lnTo>
                  <a:pt x="14998" y="38277"/>
                </a:lnTo>
                <a:lnTo>
                  <a:pt x="14998" y="21716"/>
                </a:lnTo>
                <a:lnTo>
                  <a:pt x="21717" y="14998"/>
                </a:lnTo>
                <a:lnTo>
                  <a:pt x="55397" y="14998"/>
                </a:lnTo>
                <a:lnTo>
                  <a:pt x="51211" y="8788"/>
                </a:lnTo>
                <a:lnTo>
                  <a:pt x="41676" y="2358"/>
                </a:lnTo>
                <a:lnTo>
                  <a:pt x="29997" y="0"/>
                </a:lnTo>
                <a:close/>
              </a:path>
              <a:path w="60325" h="60325">
                <a:moveTo>
                  <a:pt x="55397" y="14998"/>
                </a:moveTo>
                <a:lnTo>
                  <a:pt x="38277" y="14998"/>
                </a:lnTo>
                <a:lnTo>
                  <a:pt x="44996" y="21716"/>
                </a:lnTo>
                <a:lnTo>
                  <a:pt x="44996" y="38277"/>
                </a:lnTo>
                <a:lnTo>
                  <a:pt x="38277" y="44996"/>
                </a:lnTo>
                <a:lnTo>
                  <a:pt x="55400" y="44996"/>
                </a:lnTo>
                <a:lnTo>
                  <a:pt x="57638" y="41676"/>
                </a:lnTo>
                <a:lnTo>
                  <a:pt x="59994" y="29997"/>
                </a:lnTo>
                <a:lnTo>
                  <a:pt x="57638" y="18323"/>
                </a:lnTo>
                <a:lnTo>
                  <a:pt x="55397" y="14998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1929" y="2708605"/>
            <a:ext cx="52705" cy="22860"/>
          </a:xfrm>
          <a:custGeom>
            <a:avLst/>
            <a:gdLst/>
            <a:ahLst/>
            <a:cxnLst/>
            <a:rect l="l" t="t" r="r" b="b"/>
            <a:pathLst>
              <a:path w="52704" h="22860">
                <a:moveTo>
                  <a:pt x="14998" y="0"/>
                </a:moveTo>
                <a:lnTo>
                  <a:pt x="0" y="0"/>
                </a:lnTo>
                <a:lnTo>
                  <a:pt x="0" y="8127"/>
                </a:lnTo>
                <a:lnTo>
                  <a:pt x="177" y="16243"/>
                </a:lnTo>
                <a:lnTo>
                  <a:pt x="6896" y="22682"/>
                </a:lnTo>
                <a:lnTo>
                  <a:pt x="14998" y="22504"/>
                </a:lnTo>
                <a:lnTo>
                  <a:pt x="38125" y="22504"/>
                </a:lnTo>
                <a:lnTo>
                  <a:pt x="46240" y="22326"/>
                </a:lnTo>
                <a:lnTo>
                  <a:pt x="52679" y="15620"/>
                </a:lnTo>
                <a:lnTo>
                  <a:pt x="52501" y="7505"/>
                </a:lnTo>
                <a:lnTo>
                  <a:pt x="14998" y="7505"/>
                </a:lnTo>
                <a:lnTo>
                  <a:pt x="14998" y="0"/>
                </a:lnTo>
                <a:close/>
              </a:path>
              <a:path w="52704" h="22860">
                <a:moveTo>
                  <a:pt x="52501" y="0"/>
                </a:moveTo>
                <a:lnTo>
                  <a:pt x="37503" y="0"/>
                </a:lnTo>
                <a:lnTo>
                  <a:pt x="37503" y="7505"/>
                </a:lnTo>
                <a:lnTo>
                  <a:pt x="52501" y="7505"/>
                </a:lnTo>
                <a:lnTo>
                  <a:pt x="52501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4412" y="279861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504" y="0"/>
                </a:moveTo>
                <a:lnTo>
                  <a:pt x="13748" y="1767"/>
                </a:lnTo>
                <a:lnTo>
                  <a:pt x="6594" y="6589"/>
                </a:lnTo>
                <a:lnTo>
                  <a:pt x="1769" y="13742"/>
                </a:lnTo>
                <a:lnTo>
                  <a:pt x="0" y="22504"/>
                </a:lnTo>
                <a:lnTo>
                  <a:pt x="1769" y="31258"/>
                </a:lnTo>
                <a:lnTo>
                  <a:pt x="6594" y="38407"/>
                </a:lnTo>
                <a:lnTo>
                  <a:pt x="13748" y="43228"/>
                </a:lnTo>
                <a:lnTo>
                  <a:pt x="22504" y="44996"/>
                </a:lnTo>
                <a:lnTo>
                  <a:pt x="31260" y="43228"/>
                </a:lnTo>
                <a:lnTo>
                  <a:pt x="38414" y="38407"/>
                </a:lnTo>
                <a:lnTo>
                  <a:pt x="43239" y="31258"/>
                </a:lnTo>
                <a:lnTo>
                  <a:pt x="43494" y="29997"/>
                </a:lnTo>
                <a:lnTo>
                  <a:pt x="18364" y="29997"/>
                </a:lnTo>
                <a:lnTo>
                  <a:pt x="14998" y="26644"/>
                </a:lnTo>
                <a:lnTo>
                  <a:pt x="14998" y="18351"/>
                </a:lnTo>
                <a:lnTo>
                  <a:pt x="18364" y="14998"/>
                </a:lnTo>
                <a:lnTo>
                  <a:pt x="43492" y="14998"/>
                </a:lnTo>
                <a:lnTo>
                  <a:pt x="43239" y="13742"/>
                </a:lnTo>
                <a:lnTo>
                  <a:pt x="38414" y="6589"/>
                </a:lnTo>
                <a:lnTo>
                  <a:pt x="31260" y="1767"/>
                </a:lnTo>
                <a:lnTo>
                  <a:pt x="22504" y="0"/>
                </a:lnTo>
                <a:close/>
              </a:path>
              <a:path w="45085" h="45085">
                <a:moveTo>
                  <a:pt x="43492" y="14998"/>
                </a:moveTo>
                <a:lnTo>
                  <a:pt x="26644" y="14998"/>
                </a:lnTo>
                <a:lnTo>
                  <a:pt x="30010" y="18351"/>
                </a:lnTo>
                <a:lnTo>
                  <a:pt x="30010" y="26644"/>
                </a:lnTo>
                <a:lnTo>
                  <a:pt x="26644" y="29997"/>
                </a:lnTo>
                <a:lnTo>
                  <a:pt x="43494" y="29997"/>
                </a:lnTo>
                <a:lnTo>
                  <a:pt x="45008" y="22504"/>
                </a:lnTo>
                <a:lnTo>
                  <a:pt x="43492" y="14998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1926" y="276110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504" y="0"/>
                </a:moveTo>
                <a:lnTo>
                  <a:pt x="13748" y="1767"/>
                </a:lnTo>
                <a:lnTo>
                  <a:pt x="6594" y="6588"/>
                </a:lnTo>
                <a:lnTo>
                  <a:pt x="1769" y="13737"/>
                </a:lnTo>
                <a:lnTo>
                  <a:pt x="0" y="22491"/>
                </a:lnTo>
                <a:lnTo>
                  <a:pt x="1769" y="31253"/>
                </a:lnTo>
                <a:lnTo>
                  <a:pt x="6594" y="38406"/>
                </a:lnTo>
                <a:lnTo>
                  <a:pt x="13748" y="43228"/>
                </a:lnTo>
                <a:lnTo>
                  <a:pt x="22504" y="44996"/>
                </a:lnTo>
                <a:lnTo>
                  <a:pt x="31260" y="43228"/>
                </a:lnTo>
                <a:lnTo>
                  <a:pt x="38414" y="38406"/>
                </a:lnTo>
                <a:lnTo>
                  <a:pt x="43239" y="31253"/>
                </a:lnTo>
                <a:lnTo>
                  <a:pt x="43492" y="29997"/>
                </a:lnTo>
                <a:lnTo>
                  <a:pt x="18364" y="29997"/>
                </a:lnTo>
                <a:lnTo>
                  <a:pt x="14998" y="26644"/>
                </a:lnTo>
                <a:lnTo>
                  <a:pt x="14998" y="18351"/>
                </a:lnTo>
                <a:lnTo>
                  <a:pt x="18364" y="14998"/>
                </a:lnTo>
                <a:lnTo>
                  <a:pt x="43494" y="14998"/>
                </a:lnTo>
                <a:lnTo>
                  <a:pt x="43239" y="13737"/>
                </a:lnTo>
                <a:lnTo>
                  <a:pt x="38414" y="6588"/>
                </a:lnTo>
                <a:lnTo>
                  <a:pt x="31260" y="1767"/>
                </a:lnTo>
                <a:lnTo>
                  <a:pt x="22504" y="0"/>
                </a:lnTo>
                <a:close/>
              </a:path>
              <a:path w="45085" h="45085">
                <a:moveTo>
                  <a:pt x="43494" y="14998"/>
                </a:moveTo>
                <a:lnTo>
                  <a:pt x="26644" y="14998"/>
                </a:lnTo>
                <a:lnTo>
                  <a:pt x="30010" y="18351"/>
                </a:lnTo>
                <a:lnTo>
                  <a:pt x="30010" y="26644"/>
                </a:lnTo>
                <a:lnTo>
                  <a:pt x="26644" y="29997"/>
                </a:lnTo>
                <a:lnTo>
                  <a:pt x="43492" y="29997"/>
                </a:lnTo>
                <a:lnTo>
                  <a:pt x="45008" y="22491"/>
                </a:lnTo>
                <a:lnTo>
                  <a:pt x="43494" y="14998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79427" y="264110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504" y="0"/>
                </a:moveTo>
                <a:lnTo>
                  <a:pt x="13748" y="1767"/>
                </a:lnTo>
                <a:lnTo>
                  <a:pt x="6594" y="6589"/>
                </a:lnTo>
                <a:lnTo>
                  <a:pt x="1769" y="13742"/>
                </a:lnTo>
                <a:lnTo>
                  <a:pt x="0" y="22504"/>
                </a:lnTo>
                <a:lnTo>
                  <a:pt x="1769" y="31258"/>
                </a:lnTo>
                <a:lnTo>
                  <a:pt x="6594" y="38407"/>
                </a:lnTo>
                <a:lnTo>
                  <a:pt x="13748" y="43228"/>
                </a:lnTo>
                <a:lnTo>
                  <a:pt x="22504" y="44996"/>
                </a:lnTo>
                <a:lnTo>
                  <a:pt x="31260" y="43228"/>
                </a:lnTo>
                <a:lnTo>
                  <a:pt x="38414" y="38407"/>
                </a:lnTo>
                <a:lnTo>
                  <a:pt x="43239" y="31258"/>
                </a:lnTo>
                <a:lnTo>
                  <a:pt x="43494" y="29997"/>
                </a:lnTo>
                <a:lnTo>
                  <a:pt x="18364" y="29997"/>
                </a:lnTo>
                <a:lnTo>
                  <a:pt x="14998" y="26644"/>
                </a:lnTo>
                <a:lnTo>
                  <a:pt x="14998" y="18351"/>
                </a:lnTo>
                <a:lnTo>
                  <a:pt x="18364" y="14998"/>
                </a:lnTo>
                <a:lnTo>
                  <a:pt x="43492" y="14998"/>
                </a:lnTo>
                <a:lnTo>
                  <a:pt x="43239" y="13742"/>
                </a:lnTo>
                <a:lnTo>
                  <a:pt x="38414" y="6589"/>
                </a:lnTo>
                <a:lnTo>
                  <a:pt x="31260" y="1767"/>
                </a:lnTo>
                <a:lnTo>
                  <a:pt x="22504" y="0"/>
                </a:lnTo>
                <a:close/>
              </a:path>
              <a:path w="45085" h="45085">
                <a:moveTo>
                  <a:pt x="43492" y="14998"/>
                </a:moveTo>
                <a:lnTo>
                  <a:pt x="26644" y="14998"/>
                </a:lnTo>
                <a:lnTo>
                  <a:pt x="30010" y="18351"/>
                </a:lnTo>
                <a:lnTo>
                  <a:pt x="30010" y="26644"/>
                </a:lnTo>
                <a:lnTo>
                  <a:pt x="26644" y="29997"/>
                </a:lnTo>
                <a:lnTo>
                  <a:pt x="43494" y="29997"/>
                </a:lnTo>
                <a:lnTo>
                  <a:pt x="45008" y="22504"/>
                </a:lnTo>
                <a:lnTo>
                  <a:pt x="43492" y="14998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4428" y="2708605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998" y="0"/>
                </a:lnTo>
                <a:lnTo>
                  <a:pt x="14998" y="14998"/>
                </a:lnTo>
                <a:lnTo>
                  <a:pt x="0" y="14998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64428" y="2738602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998" y="0"/>
                </a:lnTo>
                <a:lnTo>
                  <a:pt x="14998" y="14998"/>
                </a:lnTo>
                <a:lnTo>
                  <a:pt x="0" y="14998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6925" y="2881097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39" h="15239">
                <a:moveTo>
                  <a:pt x="0" y="0"/>
                </a:moveTo>
                <a:lnTo>
                  <a:pt x="14998" y="0"/>
                </a:lnTo>
                <a:lnTo>
                  <a:pt x="14998" y="14998"/>
                </a:lnTo>
                <a:lnTo>
                  <a:pt x="0" y="14998"/>
                </a:lnTo>
                <a:lnTo>
                  <a:pt x="0" y="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06922" y="3738537"/>
            <a:ext cx="360006" cy="3594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06922" y="4258653"/>
            <a:ext cx="360006" cy="3599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08522" y="557728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49" y="0"/>
                </a:lnTo>
                <a:lnTo>
                  <a:pt x="0" y="3149"/>
                </a:lnTo>
                <a:lnTo>
                  <a:pt x="0" y="10896"/>
                </a:lnTo>
                <a:lnTo>
                  <a:pt x="3149" y="14046"/>
                </a:lnTo>
                <a:lnTo>
                  <a:pt x="10909" y="14046"/>
                </a:lnTo>
                <a:lnTo>
                  <a:pt x="14058" y="10896"/>
                </a:lnTo>
                <a:lnTo>
                  <a:pt x="14058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64250" y="55772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36" y="0"/>
                </a:lnTo>
                <a:lnTo>
                  <a:pt x="0" y="3149"/>
                </a:lnTo>
                <a:lnTo>
                  <a:pt x="0" y="10909"/>
                </a:lnTo>
                <a:lnTo>
                  <a:pt x="3136" y="14058"/>
                </a:lnTo>
                <a:lnTo>
                  <a:pt x="10909" y="14058"/>
                </a:lnTo>
                <a:lnTo>
                  <a:pt x="14046" y="10909"/>
                </a:lnTo>
                <a:lnTo>
                  <a:pt x="14046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22073" y="55772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49" y="0"/>
                </a:lnTo>
                <a:lnTo>
                  <a:pt x="0" y="3149"/>
                </a:lnTo>
                <a:lnTo>
                  <a:pt x="0" y="10909"/>
                </a:lnTo>
                <a:lnTo>
                  <a:pt x="3149" y="14058"/>
                </a:lnTo>
                <a:lnTo>
                  <a:pt x="10909" y="14058"/>
                </a:lnTo>
                <a:lnTo>
                  <a:pt x="14046" y="10909"/>
                </a:lnTo>
                <a:lnTo>
                  <a:pt x="14046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75680" y="55772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36" y="0"/>
                </a:lnTo>
                <a:lnTo>
                  <a:pt x="0" y="3149"/>
                </a:lnTo>
                <a:lnTo>
                  <a:pt x="0" y="10909"/>
                </a:lnTo>
                <a:lnTo>
                  <a:pt x="3136" y="14058"/>
                </a:lnTo>
                <a:lnTo>
                  <a:pt x="10909" y="14058"/>
                </a:lnTo>
                <a:lnTo>
                  <a:pt x="14046" y="10909"/>
                </a:lnTo>
                <a:lnTo>
                  <a:pt x="14046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3503" y="55772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36" y="0"/>
                </a:lnTo>
                <a:lnTo>
                  <a:pt x="0" y="3149"/>
                </a:lnTo>
                <a:lnTo>
                  <a:pt x="0" y="10909"/>
                </a:lnTo>
                <a:lnTo>
                  <a:pt x="3136" y="14058"/>
                </a:lnTo>
                <a:lnTo>
                  <a:pt x="10909" y="14058"/>
                </a:lnTo>
                <a:lnTo>
                  <a:pt x="14046" y="10909"/>
                </a:lnTo>
                <a:lnTo>
                  <a:pt x="14046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91327" y="55772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36" y="0"/>
                </a:lnTo>
                <a:lnTo>
                  <a:pt x="0" y="3149"/>
                </a:lnTo>
                <a:lnTo>
                  <a:pt x="0" y="10909"/>
                </a:lnTo>
                <a:lnTo>
                  <a:pt x="3136" y="14058"/>
                </a:lnTo>
                <a:lnTo>
                  <a:pt x="10909" y="14058"/>
                </a:lnTo>
                <a:lnTo>
                  <a:pt x="14046" y="10909"/>
                </a:lnTo>
                <a:lnTo>
                  <a:pt x="14046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49150" y="5577268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0909" y="0"/>
                </a:moveTo>
                <a:lnTo>
                  <a:pt x="3149" y="0"/>
                </a:lnTo>
                <a:lnTo>
                  <a:pt x="0" y="3149"/>
                </a:lnTo>
                <a:lnTo>
                  <a:pt x="0" y="10909"/>
                </a:lnTo>
                <a:lnTo>
                  <a:pt x="3149" y="14058"/>
                </a:lnTo>
                <a:lnTo>
                  <a:pt x="10909" y="14058"/>
                </a:lnTo>
                <a:lnTo>
                  <a:pt x="14046" y="10909"/>
                </a:lnTo>
                <a:lnTo>
                  <a:pt x="14046" y="3149"/>
                </a:lnTo>
                <a:lnTo>
                  <a:pt x="109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06922" y="5260086"/>
            <a:ext cx="360045" cy="359410"/>
          </a:xfrm>
          <a:custGeom>
            <a:avLst/>
            <a:gdLst/>
            <a:ahLst/>
            <a:cxnLst/>
            <a:rect l="l" t="t" r="r" b="b"/>
            <a:pathLst>
              <a:path w="360045" h="359410">
                <a:moveTo>
                  <a:pt x="324802" y="289560"/>
                </a:moveTo>
                <a:lnTo>
                  <a:pt x="35204" y="289560"/>
                </a:lnTo>
                <a:lnTo>
                  <a:pt x="28286" y="290830"/>
                </a:lnTo>
                <a:lnTo>
                  <a:pt x="677" y="317500"/>
                </a:lnTo>
                <a:lnTo>
                  <a:pt x="0" y="325120"/>
                </a:lnTo>
                <a:lnTo>
                  <a:pt x="2771" y="339090"/>
                </a:lnTo>
                <a:lnTo>
                  <a:pt x="10325" y="349250"/>
                </a:lnTo>
                <a:lnTo>
                  <a:pt x="21516" y="356870"/>
                </a:lnTo>
                <a:lnTo>
                  <a:pt x="35204" y="359410"/>
                </a:lnTo>
                <a:lnTo>
                  <a:pt x="331720" y="359410"/>
                </a:lnTo>
                <a:lnTo>
                  <a:pt x="338275" y="356870"/>
                </a:lnTo>
                <a:lnTo>
                  <a:pt x="344313" y="354330"/>
                </a:lnTo>
                <a:lnTo>
                  <a:pt x="349681" y="349250"/>
                </a:lnTo>
                <a:lnTo>
                  <a:pt x="352997" y="345440"/>
                </a:lnTo>
                <a:lnTo>
                  <a:pt x="35204" y="345440"/>
                </a:lnTo>
                <a:lnTo>
                  <a:pt x="27026" y="344170"/>
                </a:lnTo>
                <a:lnTo>
                  <a:pt x="20340" y="339090"/>
                </a:lnTo>
                <a:lnTo>
                  <a:pt x="15828" y="332740"/>
                </a:lnTo>
                <a:lnTo>
                  <a:pt x="14173" y="325120"/>
                </a:lnTo>
                <a:lnTo>
                  <a:pt x="14173" y="318770"/>
                </a:lnTo>
                <a:lnTo>
                  <a:pt x="16357" y="313690"/>
                </a:lnTo>
                <a:lnTo>
                  <a:pt x="24307" y="306070"/>
                </a:lnTo>
                <a:lnTo>
                  <a:pt x="29590" y="303530"/>
                </a:lnTo>
                <a:lnTo>
                  <a:pt x="352199" y="303530"/>
                </a:lnTo>
                <a:lnTo>
                  <a:pt x="349681" y="299720"/>
                </a:lnTo>
                <a:lnTo>
                  <a:pt x="338489" y="292100"/>
                </a:lnTo>
                <a:lnTo>
                  <a:pt x="324802" y="289560"/>
                </a:lnTo>
                <a:close/>
              </a:path>
              <a:path w="360045" h="359410">
                <a:moveTo>
                  <a:pt x="352199" y="303530"/>
                </a:moveTo>
                <a:lnTo>
                  <a:pt x="324802" y="303530"/>
                </a:lnTo>
                <a:lnTo>
                  <a:pt x="332980" y="306070"/>
                </a:lnTo>
                <a:lnTo>
                  <a:pt x="339666" y="309880"/>
                </a:lnTo>
                <a:lnTo>
                  <a:pt x="344178" y="316230"/>
                </a:lnTo>
                <a:lnTo>
                  <a:pt x="345833" y="325120"/>
                </a:lnTo>
                <a:lnTo>
                  <a:pt x="345833" y="330200"/>
                </a:lnTo>
                <a:lnTo>
                  <a:pt x="343636" y="335280"/>
                </a:lnTo>
                <a:lnTo>
                  <a:pt x="335699" y="344170"/>
                </a:lnTo>
                <a:lnTo>
                  <a:pt x="330415" y="345440"/>
                </a:lnTo>
                <a:lnTo>
                  <a:pt x="352997" y="345440"/>
                </a:lnTo>
                <a:lnTo>
                  <a:pt x="354102" y="344170"/>
                </a:lnTo>
                <a:lnTo>
                  <a:pt x="357339" y="337820"/>
                </a:lnTo>
                <a:lnTo>
                  <a:pt x="359329" y="331470"/>
                </a:lnTo>
                <a:lnTo>
                  <a:pt x="360006" y="325120"/>
                </a:lnTo>
                <a:lnTo>
                  <a:pt x="357235" y="311150"/>
                </a:lnTo>
                <a:lnTo>
                  <a:pt x="352199" y="303530"/>
                </a:lnTo>
                <a:close/>
              </a:path>
              <a:path w="360045" h="359410">
                <a:moveTo>
                  <a:pt x="53593" y="27940"/>
                </a:moveTo>
                <a:lnTo>
                  <a:pt x="49263" y="27940"/>
                </a:lnTo>
                <a:lnTo>
                  <a:pt x="30131" y="31750"/>
                </a:lnTo>
                <a:lnTo>
                  <a:pt x="14490" y="43180"/>
                </a:lnTo>
                <a:lnTo>
                  <a:pt x="3936" y="58420"/>
                </a:lnTo>
                <a:lnTo>
                  <a:pt x="63" y="77470"/>
                </a:lnTo>
                <a:lnTo>
                  <a:pt x="3686" y="96520"/>
                </a:lnTo>
                <a:lnTo>
                  <a:pt x="13596" y="111760"/>
                </a:lnTo>
                <a:lnTo>
                  <a:pt x="28358" y="121920"/>
                </a:lnTo>
                <a:lnTo>
                  <a:pt x="46532" y="127000"/>
                </a:lnTo>
                <a:lnTo>
                  <a:pt x="78485" y="167640"/>
                </a:lnTo>
                <a:lnTo>
                  <a:pt x="74963" y="173990"/>
                </a:lnTo>
                <a:lnTo>
                  <a:pt x="72415" y="181610"/>
                </a:lnTo>
                <a:lnTo>
                  <a:pt x="70867" y="189230"/>
                </a:lnTo>
                <a:lnTo>
                  <a:pt x="70345" y="196850"/>
                </a:lnTo>
                <a:lnTo>
                  <a:pt x="70345" y="289560"/>
                </a:lnTo>
                <a:lnTo>
                  <a:pt x="84404" y="289560"/>
                </a:lnTo>
                <a:lnTo>
                  <a:pt x="84404" y="233680"/>
                </a:lnTo>
                <a:lnTo>
                  <a:pt x="106349" y="233680"/>
                </a:lnTo>
                <a:lnTo>
                  <a:pt x="96772" y="227330"/>
                </a:lnTo>
                <a:lnTo>
                  <a:pt x="87724" y="213360"/>
                </a:lnTo>
                <a:lnTo>
                  <a:pt x="84404" y="196850"/>
                </a:lnTo>
                <a:lnTo>
                  <a:pt x="84942" y="190500"/>
                </a:lnTo>
                <a:lnTo>
                  <a:pt x="107657" y="158750"/>
                </a:lnTo>
                <a:lnTo>
                  <a:pt x="116762" y="156210"/>
                </a:lnTo>
                <a:lnTo>
                  <a:pt x="87515" y="156210"/>
                </a:lnTo>
                <a:lnTo>
                  <a:pt x="62877" y="124460"/>
                </a:lnTo>
                <a:lnTo>
                  <a:pt x="69809" y="121920"/>
                </a:lnTo>
                <a:lnTo>
                  <a:pt x="76260" y="118110"/>
                </a:lnTo>
                <a:lnTo>
                  <a:pt x="82115" y="114300"/>
                </a:lnTo>
                <a:lnTo>
                  <a:pt x="83402" y="113030"/>
                </a:lnTo>
                <a:lnTo>
                  <a:pt x="47840" y="113030"/>
                </a:lnTo>
                <a:lnTo>
                  <a:pt x="34674" y="109220"/>
                </a:lnTo>
                <a:lnTo>
                  <a:pt x="23961" y="101600"/>
                </a:lnTo>
                <a:lnTo>
                  <a:pt x="16758" y="90170"/>
                </a:lnTo>
                <a:lnTo>
                  <a:pt x="14122" y="77470"/>
                </a:lnTo>
                <a:lnTo>
                  <a:pt x="16887" y="63500"/>
                </a:lnTo>
                <a:lnTo>
                  <a:pt x="24425" y="52070"/>
                </a:lnTo>
                <a:lnTo>
                  <a:pt x="35596" y="44450"/>
                </a:lnTo>
                <a:lnTo>
                  <a:pt x="49263" y="41910"/>
                </a:lnTo>
                <a:lnTo>
                  <a:pt x="157365" y="41910"/>
                </a:lnTo>
                <a:lnTo>
                  <a:pt x="230060" y="40640"/>
                </a:lnTo>
                <a:lnTo>
                  <a:pt x="243954" y="40640"/>
                </a:lnTo>
                <a:lnTo>
                  <a:pt x="244182" y="39370"/>
                </a:lnTo>
                <a:lnTo>
                  <a:pt x="246011" y="35560"/>
                </a:lnTo>
                <a:lnTo>
                  <a:pt x="249094" y="30480"/>
                </a:lnTo>
                <a:lnTo>
                  <a:pt x="62026" y="30480"/>
                </a:lnTo>
                <a:lnTo>
                  <a:pt x="53593" y="27940"/>
                </a:lnTo>
                <a:close/>
              </a:path>
              <a:path w="360045" h="359410">
                <a:moveTo>
                  <a:pt x="182816" y="233680"/>
                </a:moveTo>
                <a:lnTo>
                  <a:pt x="168757" y="233680"/>
                </a:lnTo>
                <a:lnTo>
                  <a:pt x="168757" y="289560"/>
                </a:lnTo>
                <a:lnTo>
                  <a:pt x="182816" y="289560"/>
                </a:lnTo>
                <a:lnTo>
                  <a:pt x="182816" y="233680"/>
                </a:lnTo>
                <a:close/>
              </a:path>
              <a:path w="360045" h="359410">
                <a:moveTo>
                  <a:pt x="312521" y="210820"/>
                </a:moveTo>
                <a:lnTo>
                  <a:pt x="246405" y="210820"/>
                </a:lnTo>
                <a:lnTo>
                  <a:pt x="243268" y="214630"/>
                </a:lnTo>
                <a:lnTo>
                  <a:pt x="243268" y="289560"/>
                </a:lnTo>
                <a:lnTo>
                  <a:pt x="257314" y="289560"/>
                </a:lnTo>
                <a:lnTo>
                  <a:pt x="257314" y="224790"/>
                </a:lnTo>
                <a:lnTo>
                  <a:pt x="315658" y="224790"/>
                </a:lnTo>
                <a:lnTo>
                  <a:pt x="315658" y="214630"/>
                </a:lnTo>
                <a:lnTo>
                  <a:pt x="312521" y="210820"/>
                </a:lnTo>
                <a:close/>
              </a:path>
              <a:path w="360045" h="359410">
                <a:moveTo>
                  <a:pt x="315658" y="224790"/>
                </a:moveTo>
                <a:lnTo>
                  <a:pt x="301599" y="224790"/>
                </a:lnTo>
                <a:lnTo>
                  <a:pt x="301599" y="289560"/>
                </a:lnTo>
                <a:lnTo>
                  <a:pt x="315658" y="289560"/>
                </a:lnTo>
                <a:lnTo>
                  <a:pt x="315658" y="224790"/>
                </a:lnTo>
                <a:close/>
              </a:path>
              <a:path w="360045" h="359410">
                <a:moveTo>
                  <a:pt x="106349" y="233680"/>
                </a:moveTo>
                <a:lnTo>
                  <a:pt x="84404" y="233680"/>
                </a:lnTo>
                <a:lnTo>
                  <a:pt x="92983" y="242570"/>
                </a:lnTo>
                <a:lnTo>
                  <a:pt x="103063" y="247650"/>
                </a:lnTo>
                <a:lnTo>
                  <a:pt x="114357" y="251460"/>
                </a:lnTo>
                <a:lnTo>
                  <a:pt x="126580" y="252730"/>
                </a:lnTo>
                <a:lnTo>
                  <a:pt x="138803" y="251460"/>
                </a:lnTo>
                <a:lnTo>
                  <a:pt x="150098" y="247650"/>
                </a:lnTo>
                <a:lnTo>
                  <a:pt x="160177" y="242570"/>
                </a:lnTo>
                <a:lnTo>
                  <a:pt x="163854" y="238760"/>
                </a:lnTo>
                <a:lnTo>
                  <a:pt x="126580" y="238760"/>
                </a:lnTo>
                <a:lnTo>
                  <a:pt x="110180" y="236220"/>
                </a:lnTo>
                <a:lnTo>
                  <a:pt x="106349" y="233680"/>
                </a:lnTo>
                <a:close/>
              </a:path>
              <a:path w="360045" h="359410">
                <a:moveTo>
                  <a:pt x="164201" y="154940"/>
                </a:moveTo>
                <a:lnTo>
                  <a:pt x="134759" y="154940"/>
                </a:lnTo>
                <a:lnTo>
                  <a:pt x="138645" y="156210"/>
                </a:lnTo>
                <a:lnTo>
                  <a:pt x="150830" y="162560"/>
                </a:lnTo>
                <a:lnTo>
                  <a:pt x="160350" y="171450"/>
                </a:lnTo>
                <a:lnTo>
                  <a:pt x="166545" y="184150"/>
                </a:lnTo>
                <a:lnTo>
                  <a:pt x="168757" y="196850"/>
                </a:lnTo>
                <a:lnTo>
                  <a:pt x="165437" y="213360"/>
                </a:lnTo>
                <a:lnTo>
                  <a:pt x="156389" y="227330"/>
                </a:lnTo>
                <a:lnTo>
                  <a:pt x="142981" y="236220"/>
                </a:lnTo>
                <a:lnTo>
                  <a:pt x="126580" y="238760"/>
                </a:lnTo>
                <a:lnTo>
                  <a:pt x="163854" y="238760"/>
                </a:lnTo>
                <a:lnTo>
                  <a:pt x="168757" y="233680"/>
                </a:lnTo>
                <a:lnTo>
                  <a:pt x="182816" y="233680"/>
                </a:lnTo>
                <a:lnTo>
                  <a:pt x="182816" y="196850"/>
                </a:lnTo>
                <a:lnTo>
                  <a:pt x="165823" y="156210"/>
                </a:lnTo>
                <a:lnTo>
                  <a:pt x="164201" y="154940"/>
                </a:lnTo>
                <a:close/>
              </a:path>
              <a:path w="360045" h="359410">
                <a:moveTo>
                  <a:pt x="316217" y="113030"/>
                </a:moveTo>
                <a:lnTo>
                  <a:pt x="240601" y="113030"/>
                </a:lnTo>
                <a:lnTo>
                  <a:pt x="238163" y="114300"/>
                </a:lnTo>
                <a:lnTo>
                  <a:pt x="221564" y="147320"/>
                </a:lnTo>
                <a:lnTo>
                  <a:pt x="222097" y="151130"/>
                </a:lnTo>
                <a:lnTo>
                  <a:pt x="255092" y="184150"/>
                </a:lnTo>
                <a:lnTo>
                  <a:pt x="259549" y="184150"/>
                </a:lnTo>
                <a:lnTo>
                  <a:pt x="265036" y="177800"/>
                </a:lnTo>
                <a:lnTo>
                  <a:pt x="265036" y="173990"/>
                </a:lnTo>
                <a:lnTo>
                  <a:pt x="237756" y="146050"/>
                </a:lnTo>
                <a:lnTo>
                  <a:pt x="247611" y="127000"/>
                </a:lnTo>
                <a:lnTo>
                  <a:pt x="325039" y="127000"/>
                </a:lnTo>
                <a:lnTo>
                  <a:pt x="318655" y="114300"/>
                </a:lnTo>
                <a:lnTo>
                  <a:pt x="316217" y="113030"/>
                </a:lnTo>
                <a:close/>
              </a:path>
              <a:path w="360045" h="359410">
                <a:moveTo>
                  <a:pt x="325039" y="127000"/>
                </a:moveTo>
                <a:lnTo>
                  <a:pt x="309206" y="127000"/>
                </a:lnTo>
                <a:lnTo>
                  <a:pt x="319062" y="146050"/>
                </a:lnTo>
                <a:lnTo>
                  <a:pt x="291782" y="173990"/>
                </a:lnTo>
                <a:lnTo>
                  <a:pt x="291782" y="177800"/>
                </a:lnTo>
                <a:lnTo>
                  <a:pt x="295897" y="181610"/>
                </a:lnTo>
                <a:lnTo>
                  <a:pt x="297700" y="182880"/>
                </a:lnTo>
                <a:lnTo>
                  <a:pt x="301294" y="182880"/>
                </a:lnTo>
                <a:lnTo>
                  <a:pt x="303098" y="181610"/>
                </a:lnTo>
                <a:lnTo>
                  <a:pt x="334721" y="151130"/>
                </a:lnTo>
                <a:lnTo>
                  <a:pt x="335254" y="147320"/>
                </a:lnTo>
                <a:lnTo>
                  <a:pt x="325039" y="127000"/>
                </a:lnTo>
                <a:close/>
              </a:path>
              <a:path w="360045" h="359410">
                <a:moveTo>
                  <a:pt x="108752" y="109220"/>
                </a:moveTo>
                <a:lnTo>
                  <a:pt x="87261" y="109220"/>
                </a:lnTo>
                <a:lnTo>
                  <a:pt x="121196" y="140970"/>
                </a:lnTo>
                <a:lnTo>
                  <a:pt x="111884" y="142240"/>
                </a:lnTo>
                <a:lnTo>
                  <a:pt x="103036" y="146050"/>
                </a:lnTo>
                <a:lnTo>
                  <a:pt x="94848" y="151130"/>
                </a:lnTo>
                <a:lnTo>
                  <a:pt x="87515" y="156210"/>
                </a:lnTo>
                <a:lnTo>
                  <a:pt x="116762" y="156210"/>
                </a:lnTo>
                <a:lnTo>
                  <a:pt x="126580" y="154940"/>
                </a:lnTo>
                <a:lnTo>
                  <a:pt x="164201" y="154940"/>
                </a:lnTo>
                <a:lnTo>
                  <a:pt x="159334" y="151130"/>
                </a:lnTo>
                <a:lnTo>
                  <a:pt x="152120" y="147320"/>
                </a:lnTo>
                <a:lnTo>
                  <a:pt x="144335" y="143510"/>
                </a:lnTo>
                <a:lnTo>
                  <a:pt x="108752" y="109220"/>
                </a:lnTo>
                <a:close/>
              </a:path>
              <a:path w="360045" h="359410">
                <a:moveTo>
                  <a:pt x="50330" y="111760"/>
                </a:moveTo>
                <a:lnTo>
                  <a:pt x="49047" y="111760"/>
                </a:lnTo>
                <a:lnTo>
                  <a:pt x="47840" y="113030"/>
                </a:lnTo>
                <a:lnTo>
                  <a:pt x="51536" y="113030"/>
                </a:lnTo>
                <a:lnTo>
                  <a:pt x="50330" y="111760"/>
                </a:lnTo>
                <a:close/>
              </a:path>
              <a:path w="360045" h="359410">
                <a:moveTo>
                  <a:pt x="157365" y="41910"/>
                </a:moveTo>
                <a:lnTo>
                  <a:pt x="53111" y="41910"/>
                </a:lnTo>
                <a:lnTo>
                  <a:pt x="56908" y="43180"/>
                </a:lnTo>
                <a:lnTo>
                  <a:pt x="60540" y="44450"/>
                </a:lnTo>
                <a:lnTo>
                  <a:pt x="70291" y="49530"/>
                </a:lnTo>
                <a:lnTo>
                  <a:pt x="77825" y="57150"/>
                </a:lnTo>
                <a:lnTo>
                  <a:pt x="82682" y="66040"/>
                </a:lnTo>
                <a:lnTo>
                  <a:pt x="84404" y="77470"/>
                </a:lnTo>
                <a:lnTo>
                  <a:pt x="84404" y="82550"/>
                </a:lnTo>
                <a:lnTo>
                  <a:pt x="83477" y="86360"/>
                </a:lnTo>
                <a:lnTo>
                  <a:pt x="81178" y="92710"/>
                </a:lnTo>
                <a:lnTo>
                  <a:pt x="80619" y="93980"/>
                </a:lnTo>
                <a:lnTo>
                  <a:pt x="79997" y="93980"/>
                </a:lnTo>
                <a:lnTo>
                  <a:pt x="74771" y="101600"/>
                </a:lnTo>
                <a:lnTo>
                  <a:pt x="68043" y="106680"/>
                </a:lnTo>
                <a:lnTo>
                  <a:pt x="60176" y="110490"/>
                </a:lnTo>
                <a:lnTo>
                  <a:pt x="51536" y="113030"/>
                </a:lnTo>
                <a:lnTo>
                  <a:pt x="83402" y="113030"/>
                </a:lnTo>
                <a:lnTo>
                  <a:pt x="87261" y="109220"/>
                </a:lnTo>
                <a:lnTo>
                  <a:pt x="108752" y="109220"/>
                </a:lnTo>
                <a:lnTo>
                  <a:pt x="98209" y="99060"/>
                </a:lnTo>
                <a:lnTo>
                  <a:pt x="219737" y="85090"/>
                </a:lnTo>
                <a:lnTo>
                  <a:pt x="97789" y="85090"/>
                </a:lnTo>
                <a:lnTo>
                  <a:pt x="98234" y="82550"/>
                </a:lnTo>
                <a:lnTo>
                  <a:pt x="98348" y="81280"/>
                </a:lnTo>
                <a:lnTo>
                  <a:pt x="98463" y="77470"/>
                </a:lnTo>
                <a:lnTo>
                  <a:pt x="97524" y="67310"/>
                </a:lnTo>
                <a:lnTo>
                  <a:pt x="94810" y="58420"/>
                </a:lnTo>
                <a:lnTo>
                  <a:pt x="90474" y="50800"/>
                </a:lnTo>
                <a:lnTo>
                  <a:pt x="84670" y="43180"/>
                </a:lnTo>
                <a:lnTo>
                  <a:pt x="157365" y="41910"/>
                </a:lnTo>
                <a:close/>
              </a:path>
              <a:path w="360045" h="359410">
                <a:moveTo>
                  <a:pt x="266153" y="82550"/>
                </a:moveTo>
                <a:lnTo>
                  <a:pt x="241833" y="82550"/>
                </a:lnTo>
                <a:lnTo>
                  <a:pt x="244360" y="85090"/>
                </a:lnTo>
                <a:lnTo>
                  <a:pt x="247180" y="87630"/>
                </a:lnTo>
                <a:lnTo>
                  <a:pt x="250291" y="90170"/>
                </a:lnTo>
                <a:lnTo>
                  <a:pt x="250291" y="113030"/>
                </a:lnTo>
                <a:lnTo>
                  <a:pt x="264350" y="113030"/>
                </a:lnTo>
                <a:lnTo>
                  <a:pt x="264350" y="96520"/>
                </a:lnTo>
                <a:lnTo>
                  <a:pt x="306527" y="96520"/>
                </a:lnTo>
                <a:lnTo>
                  <a:pt x="306527" y="90170"/>
                </a:lnTo>
                <a:lnTo>
                  <a:pt x="312825" y="83820"/>
                </a:lnTo>
                <a:lnTo>
                  <a:pt x="272224" y="83820"/>
                </a:lnTo>
                <a:lnTo>
                  <a:pt x="266153" y="82550"/>
                </a:lnTo>
                <a:close/>
              </a:path>
              <a:path w="360045" h="359410">
                <a:moveTo>
                  <a:pt x="306527" y="96520"/>
                </a:moveTo>
                <a:lnTo>
                  <a:pt x="292468" y="96520"/>
                </a:lnTo>
                <a:lnTo>
                  <a:pt x="292468" y="113030"/>
                </a:lnTo>
                <a:lnTo>
                  <a:pt x="306527" y="113030"/>
                </a:lnTo>
                <a:lnTo>
                  <a:pt x="306527" y="96520"/>
                </a:lnTo>
                <a:close/>
              </a:path>
              <a:path w="360045" h="359410">
                <a:moveTo>
                  <a:pt x="292468" y="96520"/>
                </a:moveTo>
                <a:lnTo>
                  <a:pt x="264350" y="96520"/>
                </a:lnTo>
                <a:lnTo>
                  <a:pt x="268884" y="97790"/>
                </a:lnTo>
                <a:lnTo>
                  <a:pt x="273621" y="99060"/>
                </a:lnTo>
                <a:lnTo>
                  <a:pt x="283184" y="99060"/>
                </a:lnTo>
                <a:lnTo>
                  <a:pt x="287921" y="97790"/>
                </a:lnTo>
                <a:lnTo>
                  <a:pt x="292468" y="96520"/>
                </a:lnTo>
                <a:close/>
              </a:path>
              <a:path w="360045" h="359410">
                <a:moveTo>
                  <a:pt x="243954" y="40640"/>
                </a:moveTo>
                <a:lnTo>
                  <a:pt x="230060" y="40640"/>
                </a:lnTo>
                <a:lnTo>
                  <a:pt x="229501" y="43180"/>
                </a:lnTo>
                <a:lnTo>
                  <a:pt x="229209" y="45720"/>
                </a:lnTo>
                <a:lnTo>
                  <a:pt x="229209" y="55880"/>
                </a:lnTo>
                <a:lnTo>
                  <a:pt x="230619" y="63500"/>
                </a:lnTo>
                <a:lnTo>
                  <a:pt x="233337" y="68580"/>
                </a:lnTo>
                <a:lnTo>
                  <a:pt x="97789" y="85090"/>
                </a:lnTo>
                <a:lnTo>
                  <a:pt x="219737" y="85090"/>
                </a:lnTo>
                <a:lnTo>
                  <a:pt x="241833" y="82550"/>
                </a:lnTo>
                <a:lnTo>
                  <a:pt x="266153" y="82550"/>
                </a:lnTo>
                <a:lnTo>
                  <a:pt x="256755" y="77470"/>
                </a:lnTo>
                <a:lnTo>
                  <a:pt x="253237" y="73660"/>
                </a:lnTo>
                <a:lnTo>
                  <a:pt x="245719" y="64770"/>
                </a:lnTo>
                <a:lnTo>
                  <a:pt x="243268" y="57150"/>
                </a:lnTo>
                <a:lnTo>
                  <a:pt x="243268" y="44450"/>
                </a:lnTo>
                <a:lnTo>
                  <a:pt x="243954" y="40640"/>
                </a:lnTo>
                <a:close/>
              </a:path>
              <a:path w="360045" h="359410">
                <a:moveTo>
                  <a:pt x="313181" y="13970"/>
                </a:moveTo>
                <a:lnTo>
                  <a:pt x="278409" y="13970"/>
                </a:lnTo>
                <a:lnTo>
                  <a:pt x="292076" y="16510"/>
                </a:lnTo>
                <a:lnTo>
                  <a:pt x="303247" y="24130"/>
                </a:lnTo>
                <a:lnTo>
                  <a:pt x="310784" y="35560"/>
                </a:lnTo>
                <a:lnTo>
                  <a:pt x="313550" y="49530"/>
                </a:lnTo>
                <a:lnTo>
                  <a:pt x="312329" y="58420"/>
                </a:lnTo>
                <a:lnTo>
                  <a:pt x="284581" y="83820"/>
                </a:lnTo>
                <a:lnTo>
                  <a:pt x="312825" y="83820"/>
                </a:lnTo>
                <a:lnTo>
                  <a:pt x="315345" y="81280"/>
                </a:lnTo>
                <a:lnTo>
                  <a:pt x="321978" y="72390"/>
                </a:lnTo>
                <a:lnTo>
                  <a:pt x="326156" y="60960"/>
                </a:lnTo>
                <a:lnTo>
                  <a:pt x="327609" y="49530"/>
                </a:lnTo>
                <a:lnTo>
                  <a:pt x="323736" y="30480"/>
                </a:lnTo>
                <a:lnTo>
                  <a:pt x="313181" y="13970"/>
                </a:lnTo>
                <a:close/>
              </a:path>
              <a:path w="360045" h="359410">
                <a:moveTo>
                  <a:pt x="278409" y="0"/>
                </a:moveTo>
                <a:lnTo>
                  <a:pt x="265134" y="2540"/>
                </a:lnTo>
                <a:lnTo>
                  <a:pt x="253095" y="7620"/>
                </a:lnTo>
                <a:lnTo>
                  <a:pt x="242879" y="15240"/>
                </a:lnTo>
                <a:lnTo>
                  <a:pt x="235076" y="25400"/>
                </a:lnTo>
                <a:lnTo>
                  <a:pt x="63182" y="29210"/>
                </a:lnTo>
                <a:lnTo>
                  <a:pt x="62585" y="29210"/>
                </a:lnTo>
                <a:lnTo>
                  <a:pt x="62026" y="30480"/>
                </a:lnTo>
                <a:lnTo>
                  <a:pt x="249094" y="30480"/>
                </a:lnTo>
                <a:lnTo>
                  <a:pt x="251406" y="26670"/>
                </a:lnTo>
                <a:lnTo>
                  <a:pt x="258962" y="20320"/>
                </a:lnTo>
                <a:lnTo>
                  <a:pt x="268143" y="15240"/>
                </a:lnTo>
                <a:lnTo>
                  <a:pt x="278409" y="13970"/>
                </a:lnTo>
                <a:lnTo>
                  <a:pt x="313181" y="13970"/>
                </a:lnTo>
                <a:lnTo>
                  <a:pt x="297541" y="3810"/>
                </a:lnTo>
                <a:lnTo>
                  <a:pt x="278409" y="0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864250" y="5287670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082" y="0"/>
                </a:moveTo>
                <a:lnTo>
                  <a:pt x="12880" y="1659"/>
                </a:lnTo>
                <a:lnTo>
                  <a:pt x="6178" y="6183"/>
                </a:lnTo>
                <a:lnTo>
                  <a:pt x="1658" y="12885"/>
                </a:lnTo>
                <a:lnTo>
                  <a:pt x="0" y="21081"/>
                </a:lnTo>
                <a:lnTo>
                  <a:pt x="1658" y="29285"/>
                </a:lnTo>
                <a:lnTo>
                  <a:pt x="6178" y="35991"/>
                </a:lnTo>
                <a:lnTo>
                  <a:pt x="12880" y="40516"/>
                </a:lnTo>
                <a:lnTo>
                  <a:pt x="21082" y="42176"/>
                </a:lnTo>
                <a:lnTo>
                  <a:pt x="29278" y="40516"/>
                </a:lnTo>
                <a:lnTo>
                  <a:pt x="35980" y="35991"/>
                </a:lnTo>
                <a:lnTo>
                  <a:pt x="40504" y="29285"/>
                </a:lnTo>
                <a:lnTo>
                  <a:pt x="40740" y="28117"/>
                </a:lnTo>
                <a:lnTo>
                  <a:pt x="17208" y="28117"/>
                </a:lnTo>
                <a:lnTo>
                  <a:pt x="14058" y="24968"/>
                </a:lnTo>
                <a:lnTo>
                  <a:pt x="14058" y="17208"/>
                </a:lnTo>
                <a:lnTo>
                  <a:pt x="17208" y="14058"/>
                </a:lnTo>
                <a:lnTo>
                  <a:pt x="40741" y="14058"/>
                </a:lnTo>
                <a:lnTo>
                  <a:pt x="40504" y="12885"/>
                </a:lnTo>
                <a:lnTo>
                  <a:pt x="35980" y="6183"/>
                </a:lnTo>
                <a:lnTo>
                  <a:pt x="29278" y="1659"/>
                </a:lnTo>
                <a:lnTo>
                  <a:pt x="21082" y="0"/>
                </a:lnTo>
                <a:close/>
              </a:path>
              <a:path w="42545" h="42545">
                <a:moveTo>
                  <a:pt x="40741" y="14058"/>
                </a:moveTo>
                <a:lnTo>
                  <a:pt x="24955" y="14058"/>
                </a:lnTo>
                <a:lnTo>
                  <a:pt x="28105" y="17208"/>
                </a:lnTo>
                <a:lnTo>
                  <a:pt x="28105" y="24968"/>
                </a:lnTo>
                <a:lnTo>
                  <a:pt x="24955" y="28117"/>
                </a:lnTo>
                <a:lnTo>
                  <a:pt x="40740" y="28117"/>
                </a:lnTo>
                <a:lnTo>
                  <a:pt x="42164" y="21081"/>
                </a:lnTo>
                <a:lnTo>
                  <a:pt x="40741" y="14058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35091" y="5315788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21082" y="0"/>
                </a:moveTo>
                <a:lnTo>
                  <a:pt x="12880" y="1659"/>
                </a:lnTo>
                <a:lnTo>
                  <a:pt x="6178" y="6183"/>
                </a:lnTo>
                <a:lnTo>
                  <a:pt x="1658" y="12885"/>
                </a:lnTo>
                <a:lnTo>
                  <a:pt x="0" y="21081"/>
                </a:lnTo>
                <a:lnTo>
                  <a:pt x="1658" y="29285"/>
                </a:lnTo>
                <a:lnTo>
                  <a:pt x="6178" y="35991"/>
                </a:lnTo>
                <a:lnTo>
                  <a:pt x="12880" y="40516"/>
                </a:lnTo>
                <a:lnTo>
                  <a:pt x="21082" y="42176"/>
                </a:lnTo>
                <a:lnTo>
                  <a:pt x="29283" y="40516"/>
                </a:lnTo>
                <a:lnTo>
                  <a:pt x="35985" y="35991"/>
                </a:lnTo>
                <a:lnTo>
                  <a:pt x="40505" y="29285"/>
                </a:lnTo>
                <a:lnTo>
                  <a:pt x="40741" y="28117"/>
                </a:lnTo>
                <a:lnTo>
                  <a:pt x="17208" y="28117"/>
                </a:lnTo>
                <a:lnTo>
                  <a:pt x="14058" y="24968"/>
                </a:lnTo>
                <a:lnTo>
                  <a:pt x="14058" y="17208"/>
                </a:lnTo>
                <a:lnTo>
                  <a:pt x="17208" y="14058"/>
                </a:lnTo>
                <a:lnTo>
                  <a:pt x="40743" y="14058"/>
                </a:lnTo>
                <a:lnTo>
                  <a:pt x="40505" y="12885"/>
                </a:lnTo>
                <a:lnTo>
                  <a:pt x="35985" y="6183"/>
                </a:lnTo>
                <a:lnTo>
                  <a:pt x="29283" y="1659"/>
                </a:lnTo>
                <a:lnTo>
                  <a:pt x="21082" y="0"/>
                </a:lnTo>
                <a:close/>
              </a:path>
              <a:path w="42545" h="42545">
                <a:moveTo>
                  <a:pt x="40743" y="14058"/>
                </a:moveTo>
                <a:lnTo>
                  <a:pt x="24955" y="14058"/>
                </a:lnTo>
                <a:lnTo>
                  <a:pt x="28105" y="17208"/>
                </a:lnTo>
                <a:lnTo>
                  <a:pt x="28105" y="24968"/>
                </a:lnTo>
                <a:lnTo>
                  <a:pt x="24955" y="28117"/>
                </a:lnTo>
                <a:lnTo>
                  <a:pt x="40741" y="28117"/>
                </a:lnTo>
                <a:lnTo>
                  <a:pt x="42164" y="21081"/>
                </a:lnTo>
                <a:lnTo>
                  <a:pt x="40743" y="14058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05386" y="542825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4" h="56514">
                <a:moveTo>
                  <a:pt x="28117" y="0"/>
                </a:moveTo>
                <a:lnTo>
                  <a:pt x="17182" y="2212"/>
                </a:lnTo>
                <a:lnTo>
                  <a:pt x="8243" y="8243"/>
                </a:lnTo>
                <a:lnTo>
                  <a:pt x="2212" y="17182"/>
                </a:lnTo>
                <a:lnTo>
                  <a:pt x="0" y="28117"/>
                </a:lnTo>
                <a:lnTo>
                  <a:pt x="2212" y="39053"/>
                </a:lnTo>
                <a:lnTo>
                  <a:pt x="8243" y="47991"/>
                </a:lnTo>
                <a:lnTo>
                  <a:pt x="17182" y="54022"/>
                </a:lnTo>
                <a:lnTo>
                  <a:pt x="28117" y="56235"/>
                </a:lnTo>
                <a:lnTo>
                  <a:pt x="39053" y="54022"/>
                </a:lnTo>
                <a:lnTo>
                  <a:pt x="47991" y="47991"/>
                </a:lnTo>
                <a:lnTo>
                  <a:pt x="51915" y="42176"/>
                </a:lnTo>
                <a:lnTo>
                  <a:pt x="20370" y="42176"/>
                </a:lnTo>
                <a:lnTo>
                  <a:pt x="14058" y="35864"/>
                </a:lnTo>
                <a:lnTo>
                  <a:pt x="14058" y="20370"/>
                </a:lnTo>
                <a:lnTo>
                  <a:pt x="20370" y="14058"/>
                </a:lnTo>
                <a:lnTo>
                  <a:pt x="51915" y="14058"/>
                </a:lnTo>
                <a:lnTo>
                  <a:pt x="47991" y="8243"/>
                </a:lnTo>
                <a:lnTo>
                  <a:pt x="39053" y="2212"/>
                </a:lnTo>
                <a:lnTo>
                  <a:pt x="28117" y="0"/>
                </a:lnTo>
                <a:close/>
              </a:path>
              <a:path w="56514" h="56514">
                <a:moveTo>
                  <a:pt x="51915" y="14058"/>
                </a:moveTo>
                <a:lnTo>
                  <a:pt x="35864" y="14058"/>
                </a:lnTo>
                <a:lnTo>
                  <a:pt x="42176" y="20370"/>
                </a:lnTo>
                <a:lnTo>
                  <a:pt x="42176" y="35864"/>
                </a:lnTo>
                <a:lnTo>
                  <a:pt x="35864" y="42176"/>
                </a:lnTo>
                <a:lnTo>
                  <a:pt x="51915" y="42176"/>
                </a:lnTo>
                <a:lnTo>
                  <a:pt x="54022" y="39053"/>
                </a:lnTo>
                <a:lnTo>
                  <a:pt x="56235" y="28117"/>
                </a:lnTo>
                <a:lnTo>
                  <a:pt x="54022" y="17182"/>
                </a:lnTo>
                <a:lnTo>
                  <a:pt x="51915" y="14058"/>
                </a:lnTo>
                <a:close/>
              </a:path>
            </a:pathLst>
          </a:custGeom>
          <a:solidFill>
            <a:srgbClr val="F27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6922" y="6407792"/>
            <a:ext cx="360045" cy="328295"/>
          </a:xfrm>
          <a:custGeom>
            <a:avLst/>
            <a:gdLst/>
            <a:ahLst/>
            <a:cxnLst/>
            <a:rect l="l" t="t" r="r" b="b"/>
            <a:pathLst>
              <a:path w="360045" h="328295">
                <a:moveTo>
                  <a:pt x="221996" y="0"/>
                </a:moveTo>
                <a:lnTo>
                  <a:pt x="164092" y="430"/>
                </a:lnTo>
                <a:lnTo>
                  <a:pt x="122178" y="14419"/>
                </a:lnTo>
                <a:lnTo>
                  <a:pt x="95121" y="33063"/>
                </a:lnTo>
                <a:lnTo>
                  <a:pt x="81788" y="47459"/>
                </a:lnTo>
                <a:lnTo>
                  <a:pt x="2552" y="47459"/>
                </a:lnTo>
                <a:lnTo>
                  <a:pt x="0" y="50025"/>
                </a:lnTo>
                <a:lnTo>
                  <a:pt x="0" y="217246"/>
                </a:lnTo>
                <a:lnTo>
                  <a:pt x="2552" y="219798"/>
                </a:lnTo>
                <a:lnTo>
                  <a:pt x="62077" y="219798"/>
                </a:lnTo>
                <a:lnTo>
                  <a:pt x="52946" y="239141"/>
                </a:lnTo>
                <a:lnTo>
                  <a:pt x="52578" y="239509"/>
                </a:lnTo>
                <a:lnTo>
                  <a:pt x="52578" y="243890"/>
                </a:lnTo>
                <a:lnTo>
                  <a:pt x="52946" y="244259"/>
                </a:lnTo>
                <a:lnTo>
                  <a:pt x="53314" y="244983"/>
                </a:lnTo>
                <a:lnTo>
                  <a:pt x="75946" y="277114"/>
                </a:lnTo>
                <a:lnTo>
                  <a:pt x="75526" y="284958"/>
                </a:lnTo>
                <a:lnTo>
                  <a:pt x="76130" y="296054"/>
                </a:lnTo>
                <a:lnTo>
                  <a:pt x="78924" y="308176"/>
                </a:lnTo>
                <a:lnTo>
                  <a:pt x="85077" y="319100"/>
                </a:lnTo>
                <a:lnTo>
                  <a:pt x="90182" y="325310"/>
                </a:lnTo>
                <a:lnTo>
                  <a:pt x="97485" y="328231"/>
                </a:lnTo>
                <a:lnTo>
                  <a:pt x="106248" y="328231"/>
                </a:lnTo>
                <a:lnTo>
                  <a:pt x="137971" y="324774"/>
                </a:lnTo>
                <a:lnTo>
                  <a:pt x="161404" y="316179"/>
                </a:lnTo>
                <a:lnTo>
                  <a:pt x="101498" y="316179"/>
                </a:lnTo>
                <a:lnTo>
                  <a:pt x="97485" y="314363"/>
                </a:lnTo>
                <a:lnTo>
                  <a:pt x="94564" y="311073"/>
                </a:lnTo>
                <a:lnTo>
                  <a:pt x="90255" y="302725"/>
                </a:lnTo>
                <a:lnTo>
                  <a:pt x="88311" y="292769"/>
                </a:lnTo>
                <a:lnTo>
                  <a:pt x="87940" y="283295"/>
                </a:lnTo>
                <a:lnTo>
                  <a:pt x="88353" y="276390"/>
                </a:lnTo>
                <a:lnTo>
                  <a:pt x="88722" y="274929"/>
                </a:lnTo>
                <a:lnTo>
                  <a:pt x="88353" y="273469"/>
                </a:lnTo>
                <a:lnTo>
                  <a:pt x="87261" y="272008"/>
                </a:lnTo>
                <a:lnTo>
                  <a:pt x="70104" y="247548"/>
                </a:lnTo>
                <a:lnTo>
                  <a:pt x="88353" y="247548"/>
                </a:lnTo>
                <a:lnTo>
                  <a:pt x="90919" y="244983"/>
                </a:lnTo>
                <a:lnTo>
                  <a:pt x="90919" y="238417"/>
                </a:lnTo>
                <a:lnTo>
                  <a:pt x="88353" y="235864"/>
                </a:lnTo>
                <a:lnTo>
                  <a:pt x="67919" y="235864"/>
                </a:lnTo>
                <a:lnTo>
                  <a:pt x="74117" y="222719"/>
                </a:lnTo>
                <a:lnTo>
                  <a:pt x="74485" y="221983"/>
                </a:lnTo>
                <a:lnTo>
                  <a:pt x="74853" y="220891"/>
                </a:lnTo>
                <a:lnTo>
                  <a:pt x="74853" y="220167"/>
                </a:lnTo>
                <a:lnTo>
                  <a:pt x="85077" y="220167"/>
                </a:lnTo>
                <a:lnTo>
                  <a:pt x="109196" y="218477"/>
                </a:lnTo>
                <a:lnTo>
                  <a:pt x="130987" y="213501"/>
                </a:lnTo>
                <a:lnTo>
                  <a:pt x="143706" y="208114"/>
                </a:lnTo>
                <a:lnTo>
                  <a:pt x="11684" y="208114"/>
                </a:lnTo>
                <a:lnTo>
                  <a:pt x="11684" y="59512"/>
                </a:lnTo>
                <a:lnTo>
                  <a:pt x="139962" y="59512"/>
                </a:lnTo>
                <a:lnTo>
                  <a:pt x="127342" y="53724"/>
                </a:lnTo>
                <a:lnTo>
                  <a:pt x="96761" y="47828"/>
                </a:lnTo>
                <a:lnTo>
                  <a:pt x="112280" y="34583"/>
                </a:lnTo>
                <a:lnTo>
                  <a:pt x="136874" y="20993"/>
                </a:lnTo>
                <a:lnTo>
                  <a:pt x="171259" y="11784"/>
                </a:lnTo>
                <a:lnTo>
                  <a:pt x="263013" y="11684"/>
                </a:lnTo>
                <a:lnTo>
                  <a:pt x="257748" y="9473"/>
                </a:lnTo>
                <a:lnTo>
                  <a:pt x="251193" y="6934"/>
                </a:lnTo>
                <a:lnTo>
                  <a:pt x="244221" y="4823"/>
                </a:lnTo>
                <a:lnTo>
                  <a:pt x="237008" y="2919"/>
                </a:lnTo>
                <a:lnTo>
                  <a:pt x="229588" y="1288"/>
                </a:lnTo>
                <a:lnTo>
                  <a:pt x="221996" y="0"/>
                </a:lnTo>
                <a:close/>
              </a:path>
              <a:path w="360045" h="328295">
                <a:moveTo>
                  <a:pt x="341632" y="163931"/>
                </a:moveTo>
                <a:lnTo>
                  <a:pt x="330060" y="163931"/>
                </a:lnTo>
                <a:lnTo>
                  <a:pt x="325276" y="177332"/>
                </a:lnTo>
                <a:lnTo>
                  <a:pt x="317787" y="190633"/>
                </a:lnTo>
                <a:lnTo>
                  <a:pt x="309680" y="202086"/>
                </a:lnTo>
                <a:lnTo>
                  <a:pt x="303047" y="209943"/>
                </a:lnTo>
                <a:lnTo>
                  <a:pt x="301955" y="211035"/>
                </a:lnTo>
                <a:lnTo>
                  <a:pt x="301586" y="212496"/>
                </a:lnTo>
                <a:lnTo>
                  <a:pt x="301586" y="315823"/>
                </a:lnTo>
                <a:lnTo>
                  <a:pt x="304139" y="318376"/>
                </a:lnTo>
                <a:lnTo>
                  <a:pt x="310718" y="318376"/>
                </a:lnTo>
                <a:lnTo>
                  <a:pt x="313270" y="315823"/>
                </a:lnTo>
                <a:lnTo>
                  <a:pt x="313270" y="216141"/>
                </a:lnTo>
                <a:lnTo>
                  <a:pt x="319806" y="208114"/>
                </a:lnTo>
                <a:lnTo>
                  <a:pt x="328464" y="195605"/>
                </a:lnTo>
                <a:lnTo>
                  <a:pt x="336729" y="180097"/>
                </a:lnTo>
                <a:lnTo>
                  <a:pt x="341632" y="163931"/>
                </a:lnTo>
                <a:close/>
              </a:path>
              <a:path w="360045" h="328295">
                <a:moveTo>
                  <a:pt x="205193" y="245719"/>
                </a:moveTo>
                <a:lnTo>
                  <a:pt x="198628" y="245719"/>
                </a:lnTo>
                <a:lnTo>
                  <a:pt x="196062" y="248272"/>
                </a:lnTo>
                <a:lnTo>
                  <a:pt x="196062" y="251561"/>
                </a:lnTo>
                <a:lnTo>
                  <a:pt x="182599" y="288613"/>
                </a:lnTo>
                <a:lnTo>
                  <a:pt x="152706" y="307830"/>
                </a:lnTo>
                <a:lnTo>
                  <a:pt x="122130" y="315067"/>
                </a:lnTo>
                <a:lnTo>
                  <a:pt x="106616" y="316179"/>
                </a:lnTo>
                <a:lnTo>
                  <a:pt x="161404" y="316179"/>
                </a:lnTo>
                <a:lnTo>
                  <a:pt x="171099" y="312623"/>
                </a:lnTo>
                <a:lnTo>
                  <a:pt x="197175" y="289108"/>
                </a:lnTo>
                <a:lnTo>
                  <a:pt x="207746" y="251561"/>
                </a:lnTo>
                <a:lnTo>
                  <a:pt x="207746" y="248272"/>
                </a:lnTo>
                <a:lnTo>
                  <a:pt x="205193" y="245719"/>
                </a:lnTo>
                <a:close/>
              </a:path>
              <a:path w="360045" h="328295">
                <a:moveTo>
                  <a:pt x="43815" y="59512"/>
                </a:moveTo>
                <a:lnTo>
                  <a:pt x="31762" y="59512"/>
                </a:lnTo>
                <a:lnTo>
                  <a:pt x="31762" y="208114"/>
                </a:lnTo>
                <a:lnTo>
                  <a:pt x="143706" y="208114"/>
                </a:lnTo>
                <a:lnTo>
                  <a:pt x="144576" y="207746"/>
                </a:lnTo>
                <a:lnTo>
                  <a:pt x="43815" y="207746"/>
                </a:lnTo>
                <a:lnTo>
                  <a:pt x="43815" y="59512"/>
                </a:lnTo>
                <a:close/>
              </a:path>
              <a:path w="360045" h="328295">
                <a:moveTo>
                  <a:pt x="139962" y="59512"/>
                </a:moveTo>
                <a:lnTo>
                  <a:pt x="84709" y="59512"/>
                </a:lnTo>
                <a:lnTo>
                  <a:pt x="126625" y="66090"/>
                </a:lnTo>
                <a:lnTo>
                  <a:pt x="156905" y="83383"/>
                </a:lnTo>
                <a:lnTo>
                  <a:pt x="175273" y="107727"/>
                </a:lnTo>
                <a:lnTo>
                  <a:pt x="181457" y="135458"/>
                </a:lnTo>
                <a:lnTo>
                  <a:pt x="179912" y="149378"/>
                </a:lnTo>
                <a:lnTo>
                  <a:pt x="158102" y="185115"/>
                </a:lnTo>
                <a:lnTo>
                  <a:pt x="106701" y="206314"/>
                </a:lnTo>
                <a:lnTo>
                  <a:pt x="84709" y="207746"/>
                </a:lnTo>
                <a:lnTo>
                  <a:pt x="144576" y="207746"/>
                </a:lnTo>
                <a:lnTo>
                  <a:pt x="179416" y="180097"/>
                </a:lnTo>
                <a:lnTo>
                  <a:pt x="188404" y="163931"/>
                </a:lnTo>
                <a:lnTo>
                  <a:pt x="225348" y="163931"/>
                </a:lnTo>
                <a:lnTo>
                  <a:pt x="221940" y="161588"/>
                </a:lnTo>
                <a:lnTo>
                  <a:pt x="215417" y="154444"/>
                </a:lnTo>
                <a:lnTo>
                  <a:pt x="214325" y="152984"/>
                </a:lnTo>
                <a:lnTo>
                  <a:pt x="212496" y="151879"/>
                </a:lnTo>
                <a:lnTo>
                  <a:pt x="191681" y="151879"/>
                </a:lnTo>
                <a:lnTo>
                  <a:pt x="192786" y="146405"/>
                </a:lnTo>
                <a:lnTo>
                  <a:pt x="193509" y="140931"/>
                </a:lnTo>
                <a:lnTo>
                  <a:pt x="193509" y="127419"/>
                </a:lnTo>
                <a:lnTo>
                  <a:pt x="192049" y="119392"/>
                </a:lnTo>
                <a:lnTo>
                  <a:pt x="189865" y="111721"/>
                </a:lnTo>
                <a:lnTo>
                  <a:pt x="212496" y="111721"/>
                </a:lnTo>
                <a:lnTo>
                  <a:pt x="214325" y="110629"/>
                </a:lnTo>
                <a:lnTo>
                  <a:pt x="215785" y="109169"/>
                </a:lnTo>
                <a:lnTo>
                  <a:pt x="222151" y="101864"/>
                </a:lnTo>
                <a:lnTo>
                  <a:pt x="225360" y="99669"/>
                </a:lnTo>
                <a:lnTo>
                  <a:pt x="184378" y="99669"/>
                </a:lnTo>
                <a:lnTo>
                  <a:pt x="171256" y="80843"/>
                </a:lnTo>
                <a:lnTo>
                  <a:pt x="152209" y="65128"/>
                </a:lnTo>
                <a:lnTo>
                  <a:pt x="139962" y="59512"/>
                </a:lnTo>
                <a:close/>
              </a:path>
              <a:path w="360045" h="328295">
                <a:moveTo>
                  <a:pt x="225348" y="163931"/>
                </a:moveTo>
                <a:lnTo>
                  <a:pt x="208114" y="163931"/>
                </a:lnTo>
                <a:lnTo>
                  <a:pt x="216413" y="172259"/>
                </a:lnTo>
                <a:lnTo>
                  <a:pt x="226233" y="178450"/>
                </a:lnTo>
                <a:lnTo>
                  <a:pt x="237227" y="182319"/>
                </a:lnTo>
                <a:lnTo>
                  <a:pt x="249008" y="183654"/>
                </a:lnTo>
                <a:lnTo>
                  <a:pt x="260790" y="182319"/>
                </a:lnTo>
                <a:lnTo>
                  <a:pt x="271784" y="178450"/>
                </a:lnTo>
                <a:lnTo>
                  <a:pt x="281614" y="172253"/>
                </a:lnTo>
                <a:lnTo>
                  <a:pt x="282263" y="171602"/>
                </a:lnTo>
                <a:lnTo>
                  <a:pt x="248285" y="171602"/>
                </a:lnTo>
                <a:lnTo>
                  <a:pt x="238682" y="170409"/>
                </a:lnTo>
                <a:lnTo>
                  <a:pt x="229798" y="166990"/>
                </a:lnTo>
                <a:lnTo>
                  <a:pt x="225348" y="163931"/>
                </a:lnTo>
                <a:close/>
              </a:path>
              <a:path w="360045" h="328295">
                <a:moveTo>
                  <a:pt x="281819" y="92011"/>
                </a:moveTo>
                <a:lnTo>
                  <a:pt x="248640" y="92011"/>
                </a:lnTo>
                <a:lnTo>
                  <a:pt x="258242" y="93202"/>
                </a:lnTo>
                <a:lnTo>
                  <a:pt x="267127" y="96618"/>
                </a:lnTo>
                <a:lnTo>
                  <a:pt x="274984" y="102019"/>
                </a:lnTo>
                <a:lnTo>
                  <a:pt x="281508" y="109169"/>
                </a:lnTo>
                <a:lnTo>
                  <a:pt x="282600" y="110629"/>
                </a:lnTo>
                <a:lnTo>
                  <a:pt x="284429" y="111721"/>
                </a:lnTo>
                <a:lnTo>
                  <a:pt x="349415" y="111721"/>
                </a:lnTo>
                <a:lnTo>
                  <a:pt x="349415" y="151879"/>
                </a:lnTo>
                <a:lnTo>
                  <a:pt x="284429" y="151879"/>
                </a:lnTo>
                <a:lnTo>
                  <a:pt x="282600" y="152984"/>
                </a:lnTo>
                <a:lnTo>
                  <a:pt x="281139" y="154444"/>
                </a:lnTo>
                <a:lnTo>
                  <a:pt x="274772" y="161744"/>
                </a:lnTo>
                <a:lnTo>
                  <a:pt x="266898" y="167128"/>
                </a:lnTo>
                <a:lnTo>
                  <a:pt x="257931" y="170460"/>
                </a:lnTo>
                <a:lnTo>
                  <a:pt x="248285" y="171602"/>
                </a:lnTo>
                <a:lnTo>
                  <a:pt x="282263" y="171602"/>
                </a:lnTo>
                <a:lnTo>
                  <a:pt x="289902" y="163931"/>
                </a:lnTo>
                <a:lnTo>
                  <a:pt x="341632" y="163931"/>
                </a:lnTo>
                <a:lnTo>
                  <a:pt x="341744" y="163563"/>
                </a:lnTo>
                <a:lnTo>
                  <a:pt x="357441" y="163563"/>
                </a:lnTo>
                <a:lnTo>
                  <a:pt x="360006" y="161010"/>
                </a:lnTo>
                <a:lnTo>
                  <a:pt x="360006" y="102235"/>
                </a:lnTo>
                <a:lnTo>
                  <a:pt x="357441" y="99669"/>
                </a:lnTo>
                <a:lnTo>
                  <a:pt x="289166" y="99669"/>
                </a:lnTo>
                <a:lnTo>
                  <a:pt x="286613" y="96393"/>
                </a:lnTo>
                <a:lnTo>
                  <a:pt x="283692" y="93472"/>
                </a:lnTo>
                <a:lnTo>
                  <a:pt x="281819" y="92011"/>
                </a:lnTo>
                <a:close/>
              </a:path>
              <a:path w="360045" h="328295">
                <a:moveTo>
                  <a:pt x="263013" y="11684"/>
                </a:moveTo>
                <a:lnTo>
                  <a:pt x="216154" y="11684"/>
                </a:lnTo>
                <a:lnTo>
                  <a:pt x="216154" y="90906"/>
                </a:lnTo>
                <a:lnTo>
                  <a:pt x="212864" y="93472"/>
                </a:lnTo>
                <a:lnTo>
                  <a:pt x="209943" y="96393"/>
                </a:lnTo>
                <a:lnTo>
                  <a:pt x="207391" y="99669"/>
                </a:lnTo>
                <a:lnTo>
                  <a:pt x="225360" y="99669"/>
                </a:lnTo>
                <a:lnTo>
                  <a:pt x="230022" y="96480"/>
                </a:lnTo>
                <a:lnTo>
                  <a:pt x="238988" y="93151"/>
                </a:lnTo>
                <a:lnTo>
                  <a:pt x="248640" y="92011"/>
                </a:lnTo>
                <a:lnTo>
                  <a:pt x="281819" y="92011"/>
                </a:lnTo>
                <a:lnTo>
                  <a:pt x="280403" y="90906"/>
                </a:lnTo>
                <a:lnTo>
                  <a:pt x="280403" y="83972"/>
                </a:lnTo>
                <a:lnTo>
                  <a:pt x="228193" y="83972"/>
                </a:lnTo>
                <a:lnTo>
                  <a:pt x="228193" y="13512"/>
                </a:lnTo>
                <a:lnTo>
                  <a:pt x="267054" y="13512"/>
                </a:lnTo>
                <a:lnTo>
                  <a:pt x="264201" y="12182"/>
                </a:lnTo>
                <a:lnTo>
                  <a:pt x="263013" y="11684"/>
                </a:lnTo>
                <a:close/>
              </a:path>
              <a:path w="360045" h="328295">
                <a:moveTo>
                  <a:pt x="297738" y="34315"/>
                </a:moveTo>
                <a:lnTo>
                  <a:pt x="280403" y="34315"/>
                </a:lnTo>
                <a:lnTo>
                  <a:pt x="300469" y="51663"/>
                </a:lnTo>
                <a:lnTo>
                  <a:pt x="314682" y="69869"/>
                </a:lnTo>
                <a:lnTo>
                  <a:pt x="323896" y="86636"/>
                </a:lnTo>
                <a:lnTo>
                  <a:pt x="328968" y="99669"/>
                </a:lnTo>
                <a:lnTo>
                  <a:pt x="340652" y="99669"/>
                </a:lnTo>
                <a:lnTo>
                  <a:pt x="335284" y="84536"/>
                </a:lnTo>
                <a:lnTo>
                  <a:pt x="323994" y="63207"/>
                </a:lnTo>
                <a:lnTo>
                  <a:pt x="304967" y="39754"/>
                </a:lnTo>
                <a:lnTo>
                  <a:pt x="297738" y="34315"/>
                </a:lnTo>
                <a:close/>
              </a:path>
              <a:path w="360045" h="328295">
                <a:moveTo>
                  <a:pt x="255219" y="79959"/>
                </a:moveTo>
                <a:lnTo>
                  <a:pt x="241338" y="79959"/>
                </a:lnTo>
                <a:lnTo>
                  <a:pt x="234403" y="81419"/>
                </a:lnTo>
                <a:lnTo>
                  <a:pt x="228193" y="83972"/>
                </a:lnTo>
                <a:lnTo>
                  <a:pt x="268363" y="83972"/>
                </a:lnTo>
                <a:lnTo>
                  <a:pt x="262153" y="81419"/>
                </a:lnTo>
                <a:lnTo>
                  <a:pt x="255219" y="79959"/>
                </a:lnTo>
                <a:close/>
              </a:path>
              <a:path w="360045" h="328295">
                <a:moveTo>
                  <a:pt x="267054" y="13512"/>
                </a:moveTo>
                <a:lnTo>
                  <a:pt x="228193" y="13512"/>
                </a:lnTo>
                <a:lnTo>
                  <a:pt x="242074" y="16433"/>
                </a:lnTo>
                <a:lnTo>
                  <a:pt x="248285" y="18618"/>
                </a:lnTo>
                <a:lnTo>
                  <a:pt x="255574" y="20815"/>
                </a:lnTo>
                <a:lnTo>
                  <a:pt x="262153" y="23736"/>
                </a:lnTo>
                <a:lnTo>
                  <a:pt x="268363" y="27381"/>
                </a:lnTo>
                <a:lnTo>
                  <a:pt x="268363" y="83972"/>
                </a:lnTo>
                <a:lnTo>
                  <a:pt x="280403" y="83972"/>
                </a:lnTo>
                <a:lnTo>
                  <a:pt x="280403" y="34315"/>
                </a:lnTo>
                <a:lnTo>
                  <a:pt x="297738" y="34315"/>
                </a:lnTo>
                <a:lnTo>
                  <a:pt x="276390" y="18249"/>
                </a:lnTo>
                <a:lnTo>
                  <a:pt x="270449" y="15095"/>
                </a:lnTo>
                <a:lnTo>
                  <a:pt x="267054" y="13512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29274" y="651367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5920" y="0"/>
                </a:moveTo>
                <a:lnTo>
                  <a:pt x="15864" y="1996"/>
                </a:lnTo>
                <a:lnTo>
                  <a:pt x="7621" y="7483"/>
                </a:lnTo>
                <a:lnTo>
                  <a:pt x="2048" y="15709"/>
                </a:lnTo>
                <a:lnTo>
                  <a:pt x="0" y="25920"/>
                </a:lnTo>
                <a:lnTo>
                  <a:pt x="2048" y="35976"/>
                </a:lnTo>
                <a:lnTo>
                  <a:pt x="7621" y="44219"/>
                </a:lnTo>
                <a:lnTo>
                  <a:pt x="15864" y="49793"/>
                </a:lnTo>
                <a:lnTo>
                  <a:pt x="25920" y="51841"/>
                </a:lnTo>
                <a:lnTo>
                  <a:pt x="35984" y="49793"/>
                </a:lnTo>
                <a:lnTo>
                  <a:pt x="44230" y="44219"/>
                </a:lnTo>
                <a:lnTo>
                  <a:pt x="47227" y="39789"/>
                </a:lnTo>
                <a:lnTo>
                  <a:pt x="18262" y="39789"/>
                </a:lnTo>
                <a:lnTo>
                  <a:pt x="12052" y="33591"/>
                </a:lnTo>
                <a:lnTo>
                  <a:pt x="12052" y="18249"/>
                </a:lnTo>
                <a:lnTo>
                  <a:pt x="18262" y="12052"/>
                </a:lnTo>
                <a:lnTo>
                  <a:pt x="47227" y="12052"/>
                </a:lnTo>
                <a:lnTo>
                  <a:pt x="44230" y="7621"/>
                </a:lnTo>
                <a:lnTo>
                  <a:pt x="35984" y="2048"/>
                </a:lnTo>
                <a:lnTo>
                  <a:pt x="25920" y="0"/>
                </a:lnTo>
                <a:close/>
              </a:path>
              <a:path w="52070" h="52070">
                <a:moveTo>
                  <a:pt x="47227" y="12052"/>
                </a:moveTo>
                <a:lnTo>
                  <a:pt x="33591" y="12052"/>
                </a:lnTo>
                <a:lnTo>
                  <a:pt x="39801" y="18249"/>
                </a:lnTo>
                <a:lnTo>
                  <a:pt x="39801" y="33591"/>
                </a:lnTo>
                <a:lnTo>
                  <a:pt x="33591" y="39789"/>
                </a:lnTo>
                <a:lnTo>
                  <a:pt x="47227" y="39789"/>
                </a:lnTo>
                <a:lnTo>
                  <a:pt x="49805" y="35976"/>
                </a:lnTo>
                <a:lnTo>
                  <a:pt x="51854" y="25920"/>
                </a:lnTo>
                <a:lnTo>
                  <a:pt x="49805" y="15864"/>
                </a:lnTo>
                <a:lnTo>
                  <a:pt x="47227" y="12052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5</a:t>
            </a:fld>
            <a:endParaRPr spc="-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250" y="482600"/>
            <a:ext cx="79413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0" dirty="0">
                <a:solidFill>
                  <a:srgbClr val="D16925"/>
                </a:solidFill>
                <a:latin typeface="Trebuchet MS"/>
                <a:cs typeface="Trebuchet MS"/>
              </a:rPr>
              <a:t>Функции </a:t>
            </a:r>
            <a:r>
              <a:rPr sz="3600" spc="-195" dirty="0">
                <a:solidFill>
                  <a:srgbClr val="D16925"/>
                </a:solidFill>
                <a:latin typeface="Trebuchet MS"/>
                <a:cs typeface="Trebuchet MS"/>
              </a:rPr>
              <a:t>вузов: </a:t>
            </a:r>
            <a:r>
              <a:rPr sz="3600" spc="-200" dirty="0">
                <a:solidFill>
                  <a:srgbClr val="D16925"/>
                </a:solidFill>
                <a:latin typeface="Trebuchet MS"/>
                <a:cs typeface="Trebuchet MS"/>
              </a:rPr>
              <a:t>научные</a:t>
            </a:r>
            <a:r>
              <a:rPr sz="3600" spc="-210" dirty="0">
                <a:solidFill>
                  <a:srgbClr val="D16925"/>
                </a:solidFill>
                <a:latin typeface="Trebuchet MS"/>
                <a:cs typeface="Trebuchet MS"/>
              </a:rPr>
              <a:t> </a:t>
            </a:r>
            <a:r>
              <a:rPr sz="3600" spc="-220" dirty="0">
                <a:solidFill>
                  <a:srgbClr val="D16925"/>
                </a:solidFill>
                <a:latin typeface="Trebuchet MS"/>
                <a:cs typeface="Trebuchet MS"/>
              </a:rPr>
              <a:t>исследования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250" y="1247495"/>
            <a:ext cx="8933180" cy="552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35" dirty="0">
                <a:solidFill>
                  <a:srgbClr val="1A4476"/>
                </a:solidFill>
                <a:latin typeface="Trebuchet MS"/>
                <a:cs typeface="Trebuchet MS"/>
              </a:rPr>
              <a:t>Основные </a:t>
            </a:r>
            <a:r>
              <a:rPr sz="2600" b="1" spc="-140" dirty="0">
                <a:solidFill>
                  <a:srgbClr val="1A4476"/>
                </a:solidFill>
                <a:latin typeface="Trebuchet MS"/>
                <a:cs typeface="Trebuchet MS"/>
              </a:rPr>
              <a:t>направления</a:t>
            </a:r>
            <a:endParaRPr sz="2600">
              <a:latin typeface="Trebuchet MS"/>
              <a:cs typeface="Trebuchet MS"/>
            </a:endParaRPr>
          </a:p>
          <a:p>
            <a:pPr marL="685165" marR="212725">
              <a:lnSpc>
                <a:spcPct val="100000"/>
              </a:lnSpc>
              <a:spcBef>
                <a:spcPts val="2350"/>
              </a:spcBef>
            </a:pPr>
            <a:r>
              <a:rPr sz="2200" b="1" spc="-195" dirty="0">
                <a:solidFill>
                  <a:srgbClr val="1E1E1C"/>
                </a:solidFill>
                <a:latin typeface="Arial"/>
                <a:cs typeface="Arial"/>
              </a:rPr>
              <a:t>Исследования </a:t>
            </a:r>
            <a:r>
              <a:rPr sz="2200" b="1" spc="55" dirty="0">
                <a:solidFill>
                  <a:srgbClr val="1E1E1C"/>
                </a:solidFill>
                <a:latin typeface="Arial"/>
                <a:cs typeface="Arial"/>
              </a:rPr>
              <a:t>-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получение </a:t>
            </a:r>
            <a:r>
              <a:rPr sz="2200" spc="-45" dirty="0">
                <a:solidFill>
                  <a:srgbClr val="1E1E1C"/>
                </a:solidFill>
                <a:latin typeface="Arial"/>
                <a:cs typeface="Arial"/>
              </a:rPr>
              <a:t>новой </a:t>
            </a:r>
            <a:r>
              <a:rPr sz="2200" spc="-85" dirty="0">
                <a:solidFill>
                  <a:srgbClr val="1E1E1C"/>
                </a:solidFill>
                <a:latin typeface="Arial"/>
                <a:cs typeface="Arial"/>
              </a:rPr>
              <a:t>информации,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разработка</a:t>
            </a:r>
            <a:r>
              <a:rPr sz="2200" spc="-320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1E1E1C"/>
                </a:solidFill>
                <a:latin typeface="Arial"/>
                <a:cs typeface="Arial"/>
              </a:rPr>
              <a:t>новых  </a:t>
            </a:r>
            <a:r>
              <a:rPr sz="2200" spc="-65" dirty="0">
                <a:solidFill>
                  <a:srgbClr val="1E1E1C"/>
                </a:solidFill>
                <a:latin typeface="Arial"/>
                <a:cs typeface="Arial"/>
              </a:rPr>
              <a:t>технологий </a:t>
            </a:r>
            <a:r>
              <a:rPr sz="2200" spc="-30" dirty="0">
                <a:solidFill>
                  <a:srgbClr val="1E1E1C"/>
                </a:solidFill>
                <a:latin typeface="Arial"/>
                <a:cs typeface="Arial"/>
              </a:rPr>
              <a:t>и</a:t>
            </a:r>
            <a:r>
              <a:rPr sz="2200" spc="10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1E1E1C"/>
                </a:solidFill>
                <a:latin typeface="Arial"/>
                <a:cs typeface="Arial"/>
              </a:rPr>
              <a:t>алгоритмов.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685165">
              <a:lnSpc>
                <a:spcPct val="100000"/>
              </a:lnSpc>
              <a:spcBef>
                <a:spcPts val="5"/>
              </a:spcBef>
            </a:pPr>
            <a:r>
              <a:rPr sz="2200" b="1" spc="-155" dirty="0">
                <a:solidFill>
                  <a:srgbClr val="1E1E1C"/>
                </a:solidFill>
                <a:latin typeface="Arial"/>
                <a:cs typeface="Arial"/>
              </a:rPr>
              <a:t>Внедрение </a:t>
            </a:r>
            <a:r>
              <a:rPr sz="2200" spc="-65" dirty="0">
                <a:solidFill>
                  <a:srgbClr val="1E1E1C"/>
                </a:solidFill>
                <a:latin typeface="Arial"/>
                <a:cs typeface="Arial"/>
              </a:rPr>
              <a:t>полученных </a:t>
            </a:r>
            <a:r>
              <a:rPr sz="2200" spc="-114" dirty="0">
                <a:solidFill>
                  <a:srgbClr val="1E1E1C"/>
                </a:solidFill>
                <a:latin typeface="Arial"/>
                <a:cs typeface="Arial"/>
              </a:rPr>
              <a:t>результатов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в </a:t>
            </a:r>
            <a:r>
              <a:rPr sz="2200" spc="-95" dirty="0">
                <a:solidFill>
                  <a:srgbClr val="1E1E1C"/>
                </a:solidFill>
                <a:latin typeface="Arial"/>
                <a:cs typeface="Arial"/>
              </a:rPr>
              <a:t>реальный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сектор</a:t>
            </a:r>
            <a:r>
              <a:rPr sz="2200" spc="300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srgbClr val="1E1E1C"/>
                </a:solidFill>
                <a:latin typeface="Arial"/>
                <a:cs typeface="Arial"/>
              </a:rPr>
              <a:t>экономики.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128905">
              <a:lnSpc>
                <a:spcPct val="100000"/>
              </a:lnSpc>
            </a:pPr>
            <a:r>
              <a:rPr sz="2600" b="1" spc="-150" dirty="0">
                <a:solidFill>
                  <a:srgbClr val="1A4476"/>
                </a:solidFill>
                <a:latin typeface="Trebuchet MS"/>
                <a:cs typeface="Trebuchet MS"/>
              </a:rPr>
              <a:t>Для успешной </a:t>
            </a:r>
            <a:r>
              <a:rPr sz="2600" b="1" spc="-140" dirty="0">
                <a:solidFill>
                  <a:srgbClr val="1A4476"/>
                </a:solidFill>
                <a:latin typeface="Trebuchet MS"/>
                <a:cs typeface="Trebuchet MS"/>
              </a:rPr>
              <a:t>реализации </a:t>
            </a:r>
            <a:r>
              <a:rPr sz="2600" b="1" spc="-130" dirty="0">
                <a:solidFill>
                  <a:srgbClr val="1A4476"/>
                </a:solidFill>
                <a:latin typeface="Trebuchet MS"/>
                <a:cs typeface="Trebuchet MS"/>
              </a:rPr>
              <a:t>своих </a:t>
            </a:r>
            <a:r>
              <a:rPr sz="2600" b="1" spc="-165" dirty="0">
                <a:solidFill>
                  <a:srgbClr val="1A4476"/>
                </a:solidFill>
                <a:latin typeface="Trebuchet MS"/>
                <a:cs typeface="Trebuchet MS"/>
              </a:rPr>
              <a:t>функций </a:t>
            </a:r>
            <a:r>
              <a:rPr sz="2600" b="1" spc="-130" dirty="0">
                <a:solidFill>
                  <a:srgbClr val="1A4476"/>
                </a:solidFill>
                <a:latin typeface="Trebuchet MS"/>
                <a:cs typeface="Trebuchet MS"/>
              </a:rPr>
              <a:t>вузам </a:t>
            </a:r>
            <a:r>
              <a:rPr sz="2600" b="1" spc="-140" dirty="0">
                <a:solidFill>
                  <a:srgbClr val="1A4476"/>
                </a:solidFill>
                <a:latin typeface="Trebuchet MS"/>
                <a:cs typeface="Trebuchet MS"/>
              </a:rPr>
              <a:t>необходим  </a:t>
            </a:r>
            <a:r>
              <a:rPr sz="2600" b="1" spc="-170" dirty="0">
                <a:solidFill>
                  <a:srgbClr val="1A4476"/>
                </a:solidFill>
                <a:latin typeface="Trebuchet MS"/>
                <a:cs typeface="Trebuchet MS"/>
              </a:rPr>
              <a:t>тесный </a:t>
            </a:r>
            <a:r>
              <a:rPr sz="2600" b="1" spc="-150" dirty="0">
                <a:solidFill>
                  <a:srgbClr val="1A4476"/>
                </a:solidFill>
                <a:latin typeface="Trebuchet MS"/>
                <a:cs typeface="Trebuchet MS"/>
              </a:rPr>
              <a:t>контакт</a:t>
            </a:r>
            <a:r>
              <a:rPr sz="2600" b="1" spc="-180" dirty="0">
                <a:solidFill>
                  <a:srgbClr val="1A4476"/>
                </a:solidFill>
                <a:latin typeface="Trebuchet MS"/>
                <a:cs typeface="Trebuchet MS"/>
              </a:rPr>
              <a:t> </a:t>
            </a:r>
            <a:r>
              <a:rPr sz="2600" b="1" spc="-240" dirty="0">
                <a:solidFill>
                  <a:srgbClr val="1A4476"/>
                </a:solidFill>
                <a:latin typeface="Trebuchet MS"/>
                <a:cs typeface="Trebuchet MS"/>
              </a:rPr>
              <a:t>с:</a:t>
            </a:r>
            <a:endParaRPr sz="2600">
              <a:latin typeface="Trebuchet MS"/>
              <a:cs typeface="Trebuchet MS"/>
            </a:endParaRPr>
          </a:p>
          <a:p>
            <a:pPr marL="685165" marR="4350385">
              <a:lnSpc>
                <a:spcPct val="200000"/>
              </a:lnSpc>
              <a:spcBef>
                <a:spcPts val="400"/>
              </a:spcBef>
            </a:pPr>
            <a:r>
              <a:rPr sz="2200" spc="-110" dirty="0">
                <a:latin typeface="Arial"/>
                <a:cs typeface="Arial"/>
              </a:rPr>
              <a:t>представителями власти;  </a:t>
            </a:r>
            <a:r>
              <a:rPr sz="2200" spc="-65" dirty="0">
                <a:latin typeface="Arial"/>
                <a:cs typeface="Arial"/>
              </a:rPr>
              <a:t>академическим </a:t>
            </a:r>
            <a:r>
              <a:rPr sz="2200" spc="-100" dirty="0">
                <a:latin typeface="Arial"/>
                <a:cs typeface="Arial"/>
              </a:rPr>
              <a:t>сообществом;  </a:t>
            </a:r>
            <a:r>
              <a:rPr sz="2200" spc="-105" dirty="0">
                <a:latin typeface="Arial"/>
                <a:cs typeface="Arial"/>
              </a:rPr>
              <a:t>реальным </a:t>
            </a:r>
            <a:r>
              <a:rPr sz="2200" spc="-75" dirty="0">
                <a:latin typeface="Arial"/>
                <a:cs typeface="Arial"/>
              </a:rPr>
              <a:t>сектором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экономики.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903" y="2025320"/>
            <a:ext cx="540385" cy="529590"/>
          </a:xfrm>
          <a:custGeom>
            <a:avLst/>
            <a:gdLst/>
            <a:ahLst/>
            <a:cxnLst/>
            <a:rect l="l" t="t" r="r" b="b"/>
            <a:pathLst>
              <a:path w="540385" h="529589">
                <a:moveTo>
                  <a:pt x="389955" y="430745"/>
                </a:moveTo>
                <a:lnTo>
                  <a:pt x="360133" y="430745"/>
                </a:lnTo>
                <a:lnTo>
                  <a:pt x="441896" y="512559"/>
                </a:lnTo>
                <a:lnTo>
                  <a:pt x="450478" y="519619"/>
                </a:lnTo>
                <a:lnTo>
                  <a:pt x="460133" y="524787"/>
                </a:lnTo>
                <a:lnTo>
                  <a:pt x="470617" y="527963"/>
                </a:lnTo>
                <a:lnTo>
                  <a:pt x="481685" y="529043"/>
                </a:lnTo>
                <a:lnTo>
                  <a:pt x="492751" y="527963"/>
                </a:lnTo>
                <a:lnTo>
                  <a:pt x="525227" y="507949"/>
                </a:lnTo>
                <a:lnTo>
                  <a:pt x="481685" y="507949"/>
                </a:lnTo>
                <a:lnTo>
                  <a:pt x="474767" y="507273"/>
                </a:lnTo>
                <a:lnTo>
                  <a:pt x="468214" y="505290"/>
                </a:lnTo>
                <a:lnTo>
                  <a:pt x="462179" y="502060"/>
                </a:lnTo>
                <a:lnTo>
                  <a:pt x="456819" y="497649"/>
                </a:lnTo>
                <a:lnTo>
                  <a:pt x="407885" y="448691"/>
                </a:lnTo>
                <a:lnTo>
                  <a:pt x="413254" y="444177"/>
                </a:lnTo>
                <a:lnTo>
                  <a:pt x="418514" y="439521"/>
                </a:lnTo>
                <a:lnTo>
                  <a:pt x="423657" y="434732"/>
                </a:lnTo>
                <a:lnTo>
                  <a:pt x="424719" y="433692"/>
                </a:lnTo>
                <a:lnTo>
                  <a:pt x="392899" y="433692"/>
                </a:lnTo>
                <a:lnTo>
                  <a:pt x="389955" y="430745"/>
                </a:lnTo>
                <a:close/>
              </a:path>
              <a:path w="540385" h="529589">
                <a:moveTo>
                  <a:pt x="487866" y="395173"/>
                </a:moveTo>
                <a:lnTo>
                  <a:pt x="458038" y="395173"/>
                </a:lnTo>
                <a:lnTo>
                  <a:pt x="508622" y="445795"/>
                </a:lnTo>
                <a:lnTo>
                  <a:pt x="516337" y="457428"/>
                </a:lnTo>
                <a:lnTo>
                  <a:pt x="518909" y="470676"/>
                </a:lnTo>
                <a:lnTo>
                  <a:pt x="516337" y="483926"/>
                </a:lnTo>
                <a:lnTo>
                  <a:pt x="508622" y="495566"/>
                </a:lnTo>
                <a:lnTo>
                  <a:pt x="481685" y="507949"/>
                </a:lnTo>
                <a:lnTo>
                  <a:pt x="525227" y="507949"/>
                </a:lnTo>
                <a:lnTo>
                  <a:pt x="535882" y="491871"/>
                </a:lnTo>
                <a:lnTo>
                  <a:pt x="539994" y="470676"/>
                </a:lnTo>
                <a:lnTo>
                  <a:pt x="535882" y="449483"/>
                </a:lnTo>
                <a:lnTo>
                  <a:pt x="523544" y="430872"/>
                </a:lnTo>
                <a:lnTo>
                  <a:pt x="487866" y="395173"/>
                </a:lnTo>
                <a:close/>
              </a:path>
              <a:path w="540385" h="529589">
                <a:moveTo>
                  <a:pt x="233375" y="0"/>
                </a:moveTo>
                <a:lnTo>
                  <a:pt x="187485" y="4496"/>
                </a:lnTo>
                <a:lnTo>
                  <a:pt x="144008" y="17706"/>
                </a:lnTo>
                <a:lnTo>
                  <a:pt x="103955" y="39208"/>
                </a:lnTo>
                <a:lnTo>
                  <a:pt x="68338" y="68580"/>
                </a:lnTo>
                <a:lnTo>
                  <a:pt x="39069" y="104300"/>
                </a:lnTo>
                <a:lnTo>
                  <a:pt x="17643" y="144472"/>
                </a:lnTo>
                <a:lnTo>
                  <a:pt x="4480" y="188077"/>
                </a:lnTo>
                <a:lnTo>
                  <a:pt x="0" y="234099"/>
                </a:lnTo>
                <a:lnTo>
                  <a:pt x="4480" y="280119"/>
                </a:lnTo>
                <a:lnTo>
                  <a:pt x="17643" y="323721"/>
                </a:lnTo>
                <a:lnTo>
                  <a:pt x="39069" y="363892"/>
                </a:lnTo>
                <a:lnTo>
                  <a:pt x="68338" y="399618"/>
                </a:lnTo>
                <a:lnTo>
                  <a:pt x="103955" y="428989"/>
                </a:lnTo>
                <a:lnTo>
                  <a:pt x="144008" y="450491"/>
                </a:lnTo>
                <a:lnTo>
                  <a:pt x="187485" y="463701"/>
                </a:lnTo>
                <a:lnTo>
                  <a:pt x="233375" y="468198"/>
                </a:lnTo>
                <a:lnTo>
                  <a:pt x="267184" y="465773"/>
                </a:lnTo>
                <a:lnTo>
                  <a:pt x="299845" y="458611"/>
                </a:lnTo>
                <a:lnTo>
                  <a:pt x="330366" y="447103"/>
                </a:lnTo>
                <a:lnTo>
                  <a:pt x="233375" y="447103"/>
                </a:lnTo>
                <a:lnTo>
                  <a:pt x="191639" y="443012"/>
                </a:lnTo>
                <a:lnTo>
                  <a:pt x="152101" y="430995"/>
                </a:lnTo>
                <a:lnTo>
                  <a:pt x="115678" y="411436"/>
                </a:lnTo>
                <a:lnTo>
                  <a:pt x="83286" y="384721"/>
                </a:lnTo>
                <a:lnTo>
                  <a:pt x="52873" y="346239"/>
                </a:lnTo>
                <a:lnTo>
                  <a:pt x="32598" y="303203"/>
                </a:lnTo>
                <a:lnTo>
                  <a:pt x="22460" y="257433"/>
                </a:lnTo>
                <a:lnTo>
                  <a:pt x="22460" y="210752"/>
                </a:lnTo>
                <a:lnTo>
                  <a:pt x="32598" y="164982"/>
                </a:lnTo>
                <a:lnTo>
                  <a:pt x="52873" y="121945"/>
                </a:lnTo>
                <a:lnTo>
                  <a:pt x="83286" y="83464"/>
                </a:lnTo>
                <a:lnTo>
                  <a:pt x="115678" y="56750"/>
                </a:lnTo>
                <a:lnTo>
                  <a:pt x="152101" y="37196"/>
                </a:lnTo>
                <a:lnTo>
                  <a:pt x="191639" y="25183"/>
                </a:lnTo>
                <a:lnTo>
                  <a:pt x="233375" y="21094"/>
                </a:lnTo>
                <a:lnTo>
                  <a:pt x="329046" y="21094"/>
                </a:lnTo>
                <a:lnTo>
                  <a:pt x="322735" y="17706"/>
                </a:lnTo>
                <a:lnTo>
                  <a:pt x="279259" y="4496"/>
                </a:lnTo>
                <a:lnTo>
                  <a:pt x="233375" y="0"/>
                </a:lnTo>
                <a:close/>
              </a:path>
              <a:path w="540385" h="529589">
                <a:moveTo>
                  <a:pt x="329046" y="21094"/>
                </a:moveTo>
                <a:lnTo>
                  <a:pt x="233375" y="21094"/>
                </a:lnTo>
                <a:lnTo>
                  <a:pt x="275105" y="25183"/>
                </a:lnTo>
                <a:lnTo>
                  <a:pt x="314645" y="37196"/>
                </a:lnTo>
                <a:lnTo>
                  <a:pt x="351075" y="56750"/>
                </a:lnTo>
                <a:lnTo>
                  <a:pt x="383476" y="83464"/>
                </a:lnTo>
                <a:lnTo>
                  <a:pt x="413884" y="121945"/>
                </a:lnTo>
                <a:lnTo>
                  <a:pt x="434157" y="164982"/>
                </a:lnTo>
                <a:lnTo>
                  <a:pt x="444293" y="210752"/>
                </a:lnTo>
                <a:lnTo>
                  <a:pt x="444293" y="257433"/>
                </a:lnTo>
                <a:lnTo>
                  <a:pt x="434157" y="303203"/>
                </a:lnTo>
                <a:lnTo>
                  <a:pt x="413884" y="346239"/>
                </a:lnTo>
                <a:lnTo>
                  <a:pt x="383476" y="384721"/>
                </a:lnTo>
                <a:lnTo>
                  <a:pt x="351075" y="411436"/>
                </a:lnTo>
                <a:lnTo>
                  <a:pt x="314645" y="430995"/>
                </a:lnTo>
                <a:lnTo>
                  <a:pt x="275105" y="443012"/>
                </a:lnTo>
                <a:lnTo>
                  <a:pt x="233375" y="447103"/>
                </a:lnTo>
                <a:lnTo>
                  <a:pt x="330366" y="447103"/>
                </a:lnTo>
                <a:lnTo>
                  <a:pt x="330960" y="446879"/>
                </a:lnTo>
                <a:lnTo>
                  <a:pt x="360133" y="430745"/>
                </a:lnTo>
                <a:lnTo>
                  <a:pt x="389955" y="430745"/>
                </a:lnTo>
                <a:lnTo>
                  <a:pt x="377494" y="418274"/>
                </a:lnTo>
                <a:lnTo>
                  <a:pt x="382891" y="413866"/>
                </a:lnTo>
                <a:lnTo>
                  <a:pt x="388180" y="409289"/>
                </a:lnTo>
                <a:lnTo>
                  <a:pt x="420791" y="373675"/>
                </a:lnTo>
                <a:lnTo>
                  <a:pt x="427316" y="364439"/>
                </a:lnTo>
                <a:lnTo>
                  <a:pt x="457150" y="364439"/>
                </a:lnTo>
                <a:lnTo>
                  <a:pt x="438569" y="345846"/>
                </a:lnTo>
                <a:lnTo>
                  <a:pt x="450741" y="319665"/>
                </a:lnTo>
                <a:lnTo>
                  <a:pt x="459565" y="292139"/>
                </a:lnTo>
                <a:lnTo>
                  <a:pt x="464936" y="263530"/>
                </a:lnTo>
                <a:lnTo>
                  <a:pt x="466750" y="234099"/>
                </a:lnTo>
                <a:lnTo>
                  <a:pt x="462269" y="188077"/>
                </a:lnTo>
                <a:lnTo>
                  <a:pt x="449105" y="144472"/>
                </a:lnTo>
                <a:lnTo>
                  <a:pt x="427675" y="104300"/>
                </a:lnTo>
                <a:lnTo>
                  <a:pt x="398398" y="68580"/>
                </a:lnTo>
                <a:lnTo>
                  <a:pt x="362787" y="39208"/>
                </a:lnTo>
                <a:lnTo>
                  <a:pt x="329046" y="21094"/>
                </a:lnTo>
                <a:close/>
              </a:path>
              <a:path w="540385" h="529589">
                <a:moveTo>
                  <a:pt x="457150" y="364439"/>
                </a:moveTo>
                <a:lnTo>
                  <a:pt x="427316" y="364439"/>
                </a:lnTo>
                <a:lnTo>
                  <a:pt x="442899" y="380034"/>
                </a:lnTo>
                <a:lnTo>
                  <a:pt x="436218" y="389198"/>
                </a:lnTo>
                <a:lnTo>
                  <a:pt x="408712" y="419828"/>
                </a:lnTo>
                <a:lnTo>
                  <a:pt x="392899" y="433692"/>
                </a:lnTo>
                <a:lnTo>
                  <a:pt x="424719" y="433692"/>
                </a:lnTo>
                <a:lnTo>
                  <a:pt x="451251" y="404249"/>
                </a:lnTo>
                <a:lnTo>
                  <a:pt x="458038" y="395173"/>
                </a:lnTo>
                <a:lnTo>
                  <a:pt x="487866" y="395173"/>
                </a:lnTo>
                <a:lnTo>
                  <a:pt x="457150" y="364439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050" y="2072830"/>
            <a:ext cx="370840" cy="373380"/>
          </a:xfrm>
          <a:custGeom>
            <a:avLst/>
            <a:gdLst/>
            <a:ahLst/>
            <a:cxnLst/>
            <a:rect l="l" t="t" r="r" b="b"/>
            <a:pathLst>
              <a:path w="370840" h="373380">
                <a:moveTo>
                  <a:pt x="185229" y="0"/>
                </a:moveTo>
                <a:lnTo>
                  <a:pt x="114076" y="14104"/>
                </a:lnTo>
                <a:lnTo>
                  <a:pt x="53810" y="54622"/>
                </a:lnTo>
                <a:lnTo>
                  <a:pt x="26615" y="89377"/>
                </a:lnTo>
                <a:lnTo>
                  <a:pt x="8480" y="129146"/>
                </a:lnTo>
                <a:lnTo>
                  <a:pt x="0" y="172087"/>
                </a:lnTo>
                <a:lnTo>
                  <a:pt x="1765" y="216357"/>
                </a:lnTo>
                <a:lnTo>
                  <a:pt x="2050" y="217805"/>
                </a:lnTo>
                <a:lnTo>
                  <a:pt x="2172" y="218795"/>
                </a:lnTo>
                <a:lnTo>
                  <a:pt x="20256" y="272680"/>
                </a:lnTo>
                <a:lnTo>
                  <a:pt x="53810" y="318554"/>
                </a:lnTo>
                <a:lnTo>
                  <a:pt x="90741" y="347345"/>
                </a:lnTo>
                <a:lnTo>
                  <a:pt x="133491" y="365847"/>
                </a:lnTo>
                <a:lnTo>
                  <a:pt x="179718" y="373087"/>
                </a:lnTo>
                <a:lnTo>
                  <a:pt x="183261" y="373176"/>
                </a:lnTo>
                <a:lnTo>
                  <a:pt x="185229" y="373176"/>
                </a:lnTo>
                <a:lnTo>
                  <a:pt x="228235" y="368212"/>
                </a:lnTo>
                <a:lnTo>
                  <a:pt x="268668" y="353402"/>
                </a:lnTo>
                <a:lnTo>
                  <a:pt x="271207" y="351993"/>
                </a:lnTo>
                <a:lnTo>
                  <a:pt x="190563" y="351993"/>
                </a:lnTo>
                <a:lnTo>
                  <a:pt x="190563" y="351320"/>
                </a:lnTo>
                <a:lnTo>
                  <a:pt x="169481" y="351320"/>
                </a:lnTo>
                <a:lnTo>
                  <a:pt x="153075" y="348921"/>
                </a:lnTo>
                <a:lnTo>
                  <a:pt x="137039" y="344898"/>
                </a:lnTo>
                <a:lnTo>
                  <a:pt x="121518" y="339291"/>
                </a:lnTo>
                <a:lnTo>
                  <a:pt x="106654" y="332143"/>
                </a:lnTo>
                <a:lnTo>
                  <a:pt x="106654" y="318414"/>
                </a:lnTo>
                <a:lnTo>
                  <a:pt x="85547" y="318414"/>
                </a:lnTo>
                <a:lnTo>
                  <a:pt x="53106" y="285553"/>
                </a:lnTo>
                <a:lnTo>
                  <a:pt x="30644" y="243987"/>
                </a:lnTo>
                <a:lnTo>
                  <a:pt x="24092" y="221056"/>
                </a:lnTo>
                <a:lnTo>
                  <a:pt x="53404" y="196202"/>
                </a:lnTo>
                <a:lnTo>
                  <a:pt x="20777" y="196202"/>
                </a:lnTo>
                <a:lnTo>
                  <a:pt x="31278" y="127798"/>
                </a:lnTo>
                <a:lnTo>
                  <a:pt x="68760" y="69507"/>
                </a:lnTo>
                <a:lnTo>
                  <a:pt x="122168" y="33594"/>
                </a:lnTo>
                <a:lnTo>
                  <a:pt x="185229" y="21094"/>
                </a:lnTo>
                <a:lnTo>
                  <a:pt x="269410" y="21094"/>
                </a:lnTo>
                <a:lnTo>
                  <a:pt x="256392" y="14104"/>
                </a:lnTo>
                <a:lnTo>
                  <a:pt x="221771" y="3582"/>
                </a:lnTo>
                <a:lnTo>
                  <a:pt x="185229" y="0"/>
                </a:lnTo>
                <a:close/>
              </a:path>
              <a:path w="370840" h="373380">
                <a:moveTo>
                  <a:pt x="302751" y="217805"/>
                </a:moveTo>
                <a:lnTo>
                  <a:pt x="253390" y="217805"/>
                </a:lnTo>
                <a:lnTo>
                  <a:pt x="253390" y="337350"/>
                </a:lnTo>
                <a:lnTo>
                  <a:pt x="238334" y="343356"/>
                </a:lnTo>
                <a:lnTo>
                  <a:pt x="222815" y="347805"/>
                </a:lnTo>
                <a:lnTo>
                  <a:pt x="206877" y="350687"/>
                </a:lnTo>
                <a:lnTo>
                  <a:pt x="190563" y="351993"/>
                </a:lnTo>
                <a:lnTo>
                  <a:pt x="271207" y="351993"/>
                </a:lnTo>
                <a:lnTo>
                  <a:pt x="281621" y="346209"/>
                </a:lnTo>
                <a:lnTo>
                  <a:pt x="293954" y="337983"/>
                </a:lnTo>
                <a:lnTo>
                  <a:pt x="305639" y="328755"/>
                </a:lnTo>
                <a:lnTo>
                  <a:pt x="308846" y="325780"/>
                </a:lnTo>
                <a:lnTo>
                  <a:pt x="274485" y="325780"/>
                </a:lnTo>
                <a:lnTo>
                  <a:pt x="274485" y="224980"/>
                </a:lnTo>
                <a:lnTo>
                  <a:pt x="314279" y="224980"/>
                </a:lnTo>
                <a:lnTo>
                  <a:pt x="302751" y="217805"/>
                </a:lnTo>
                <a:close/>
              </a:path>
              <a:path w="370840" h="373380">
                <a:moveTo>
                  <a:pt x="139676" y="168605"/>
                </a:moveTo>
                <a:lnTo>
                  <a:pt x="106654" y="168605"/>
                </a:lnTo>
                <a:lnTo>
                  <a:pt x="169481" y="220624"/>
                </a:lnTo>
                <a:lnTo>
                  <a:pt x="169481" y="351320"/>
                </a:lnTo>
                <a:lnTo>
                  <a:pt x="190563" y="351320"/>
                </a:lnTo>
                <a:lnTo>
                  <a:pt x="190563" y="225069"/>
                </a:lnTo>
                <a:lnTo>
                  <a:pt x="253390" y="217805"/>
                </a:lnTo>
                <a:lnTo>
                  <a:pt x="302751" y="217805"/>
                </a:lnTo>
                <a:lnTo>
                  <a:pt x="281632" y="204660"/>
                </a:lnTo>
                <a:lnTo>
                  <a:pt x="183286" y="204660"/>
                </a:lnTo>
                <a:lnTo>
                  <a:pt x="139676" y="168605"/>
                </a:lnTo>
                <a:close/>
              </a:path>
              <a:path w="370840" h="373380">
                <a:moveTo>
                  <a:pt x="314279" y="224980"/>
                </a:moveTo>
                <a:lnTo>
                  <a:pt x="274485" y="224980"/>
                </a:lnTo>
                <a:lnTo>
                  <a:pt x="332397" y="261099"/>
                </a:lnTo>
                <a:lnTo>
                  <a:pt x="325998" y="272680"/>
                </a:lnTo>
                <a:lnTo>
                  <a:pt x="301701" y="303669"/>
                </a:lnTo>
                <a:lnTo>
                  <a:pt x="274485" y="325780"/>
                </a:lnTo>
                <a:lnTo>
                  <a:pt x="308846" y="325780"/>
                </a:lnTo>
                <a:lnTo>
                  <a:pt x="338825" y="291742"/>
                </a:lnTo>
                <a:lnTo>
                  <a:pt x="356349" y="258673"/>
                </a:lnTo>
                <a:lnTo>
                  <a:pt x="356870" y="257962"/>
                </a:lnTo>
                <a:lnTo>
                  <a:pt x="357314" y="257162"/>
                </a:lnTo>
                <a:lnTo>
                  <a:pt x="357657" y="256311"/>
                </a:lnTo>
                <a:lnTo>
                  <a:pt x="361669" y="241427"/>
                </a:lnTo>
                <a:lnTo>
                  <a:pt x="340703" y="241427"/>
                </a:lnTo>
                <a:lnTo>
                  <a:pt x="314279" y="224980"/>
                </a:lnTo>
                <a:close/>
              </a:path>
              <a:path w="370840" h="373380">
                <a:moveTo>
                  <a:pt x="106654" y="168948"/>
                </a:moveTo>
                <a:lnTo>
                  <a:pt x="85547" y="168948"/>
                </a:lnTo>
                <a:lnTo>
                  <a:pt x="85547" y="318414"/>
                </a:lnTo>
                <a:lnTo>
                  <a:pt x="106654" y="318414"/>
                </a:lnTo>
                <a:lnTo>
                  <a:pt x="106654" y="168948"/>
                </a:lnTo>
                <a:close/>
              </a:path>
              <a:path w="370840" h="373380">
                <a:moveTo>
                  <a:pt x="269410" y="21094"/>
                </a:moveTo>
                <a:lnTo>
                  <a:pt x="185229" y="21094"/>
                </a:lnTo>
                <a:lnTo>
                  <a:pt x="217613" y="24269"/>
                </a:lnTo>
                <a:lnTo>
                  <a:pt x="248297" y="33596"/>
                </a:lnTo>
                <a:lnTo>
                  <a:pt x="301711" y="69519"/>
                </a:lnTo>
                <a:lnTo>
                  <a:pt x="329735" y="106995"/>
                </a:lnTo>
                <a:lnTo>
                  <a:pt x="345943" y="149913"/>
                </a:lnTo>
                <a:lnTo>
                  <a:pt x="349765" y="195427"/>
                </a:lnTo>
                <a:lnTo>
                  <a:pt x="349708" y="195973"/>
                </a:lnTo>
                <a:lnTo>
                  <a:pt x="340703" y="241427"/>
                </a:lnTo>
                <a:lnTo>
                  <a:pt x="361669" y="241427"/>
                </a:lnTo>
                <a:lnTo>
                  <a:pt x="369146" y="213691"/>
                </a:lnTo>
                <a:lnTo>
                  <a:pt x="370439" y="170492"/>
                </a:lnTo>
                <a:lnTo>
                  <a:pt x="361886" y="128435"/>
                </a:lnTo>
                <a:lnTo>
                  <a:pt x="343840" y="89238"/>
                </a:lnTo>
                <a:lnTo>
                  <a:pt x="316649" y="54622"/>
                </a:lnTo>
                <a:lnTo>
                  <a:pt x="288287" y="31230"/>
                </a:lnTo>
                <a:lnTo>
                  <a:pt x="269410" y="21094"/>
                </a:lnTo>
                <a:close/>
              </a:path>
              <a:path w="370840" h="373380">
                <a:moveTo>
                  <a:pt x="264350" y="195427"/>
                </a:moveTo>
                <a:lnTo>
                  <a:pt x="263068" y="195453"/>
                </a:lnTo>
                <a:lnTo>
                  <a:pt x="183286" y="204660"/>
                </a:lnTo>
                <a:lnTo>
                  <a:pt x="281632" y="204660"/>
                </a:lnTo>
                <a:lnTo>
                  <a:pt x="264350" y="195427"/>
                </a:lnTo>
                <a:close/>
              </a:path>
              <a:path w="370840" h="373380">
                <a:moveTo>
                  <a:pt x="95847" y="135483"/>
                </a:moveTo>
                <a:lnTo>
                  <a:pt x="20777" y="196202"/>
                </a:lnTo>
                <a:lnTo>
                  <a:pt x="53404" y="196202"/>
                </a:lnTo>
                <a:lnTo>
                  <a:pt x="85547" y="168948"/>
                </a:lnTo>
                <a:lnTo>
                  <a:pt x="106654" y="168948"/>
                </a:lnTo>
                <a:lnTo>
                  <a:pt x="106654" y="168605"/>
                </a:lnTo>
                <a:lnTo>
                  <a:pt x="139676" y="168605"/>
                </a:lnTo>
                <a:lnTo>
                  <a:pt x="101841" y="137325"/>
                </a:lnTo>
                <a:lnTo>
                  <a:pt x="101041" y="136855"/>
                </a:lnTo>
                <a:lnTo>
                  <a:pt x="100533" y="136601"/>
                </a:lnTo>
                <a:lnTo>
                  <a:pt x="99377" y="136156"/>
                </a:lnTo>
                <a:lnTo>
                  <a:pt x="97663" y="135597"/>
                </a:lnTo>
                <a:lnTo>
                  <a:pt x="95847" y="135483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575" y="2145678"/>
            <a:ext cx="292113" cy="124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352" y="2880766"/>
            <a:ext cx="354330" cy="237490"/>
          </a:xfrm>
          <a:custGeom>
            <a:avLst/>
            <a:gdLst/>
            <a:ahLst/>
            <a:cxnLst/>
            <a:rect l="l" t="t" r="r" b="b"/>
            <a:pathLst>
              <a:path w="354330" h="237489">
                <a:moveTo>
                  <a:pt x="349135" y="0"/>
                </a:moveTo>
                <a:lnTo>
                  <a:pt x="4724" y="0"/>
                </a:lnTo>
                <a:lnTo>
                  <a:pt x="0" y="4724"/>
                </a:lnTo>
                <a:lnTo>
                  <a:pt x="0" y="232397"/>
                </a:lnTo>
                <a:lnTo>
                  <a:pt x="4724" y="237121"/>
                </a:lnTo>
                <a:lnTo>
                  <a:pt x="349123" y="237121"/>
                </a:lnTo>
                <a:lnTo>
                  <a:pt x="353847" y="232397"/>
                </a:lnTo>
                <a:lnTo>
                  <a:pt x="353847" y="216026"/>
                </a:lnTo>
                <a:lnTo>
                  <a:pt x="21094" y="216026"/>
                </a:lnTo>
                <a:lnTo>
                  <a:pt x="21094" y="170764"/>
                </a:lnTo>
                <a:lnTo>
                  <a:pt x="64544" y="170764"/>
                </a:lnTo>
                <a:lnTo>
                  <a:pt x="45413" y="156933"/>
                </a:lnTo>
                <a:lnTo>
                  <a:pt x="21094" y="149390"/>
                </a:lnTo>
                <a:lnTo>
                  <a:pt x="21094" y="87718"/>
                </a:lnTo>
                <a:lnTo>
                  <a:pt x="45413" y="80187"/>
                </a:lnTo>
                <a:lnTo>
                  <a:pt x="64548" y="66357"/>
                </a:lnTo>
                <a:lnTo>
                  <a:pt x="21094" y="66357"/>
                </a:lnTo>
                <a:lnTo>
                  <a:pt x="21094" y="21094"/>
                </a:lnTo>
                <a:lnTo>
                  <a:pt x="353847" y="21094"/>
                </a:lnTo>
                <a:lnTo>
                  <a:pt x="353847" y="4724"/>
                </a:lnTo>
                <a:lnTo>
                  <a:pt x="349135" y="0"/>
                </a:lnTo>
                <a:close/>
              </a:path>
              <a:path w="354330" h="237489">
                <a:moveTo>
                  <a:pt x="64544" y="170764"/>
                </a:moveTo>
                <a:lnTo>
                  <a:pt x="21094" y="170764"/>
                </a:lnTo>
                <a:lnTo>
                  <a:pt x="37211" y="176436"/>
                </a:lnTo>
                <a:lnTo>
                  <a:pt x="50688" y="186432"/>
                </a:lnTo>
                <a:lnTo>
                  <a:pt x="60685" y="199910"/>
                </a:lnTo>
                <a:lnTo>
                  <a:pt x="66357" y="216026"/>
                </a:lnTo>
                <a:lnTo>
                  <a:pt x="87718" y="216026"/>
                </a:lnTo>
                <a:lnTo>
                  <a:pt x="80187" y="191709"/>
                </a:lnTo>
                <a:lnTo>
                  <a:pt x="65598" y="171526"/>
                </a:lnTo>
                <a:lnTo>
                  <a:pt x="64544" y="170764"/>
                </a:lnTo>
                <a:close/>
              </a:path>
              <a:path w="354330" h="237489">
                <a:moveTo>
                  <a:pt x="287502" y="21094"/>
                </a:moveTo>
                <a:lnTo>
                  <a:pt x="266128" y="21094"/>
                </a:lnTo>
                <a:lnTo>
                  <a:pt x="273666" y="45413"/>
                </a:lnTo>
                <a:lnTo>
                  <a:pt x="288259" y="65598"/>
                </a:lnTo>
                <a:lnTo>
                  <a:pt x="308446" y="80187"/>
                </a:lnTo>
                <a:lnTo>
                  <a:pt x="332765" y="87718"/>
                </a:lnTo>
                <a:lnTo>
                  <a:pt x="332765" y="149390"/>
                </a:lnTo>
                <a:lnTo>
                  <a:pt x="308446" y="156933"/>
                </a:lnTo>
                <a:lnTo>
                  <a:pt x="288259" y="171526"/>
                </a:lnTo>
                <a:lnTo>
                  <a:pt x="273666" y="191709"/>
                </a:lnTo>
                <a:lnTo>
                  <a:pt x="266128" y="216026"/>
                </a:lnTo>
                <a:lnTo>
                  <a:pt x="287502" y="216026"/>
                </a:lnTo>
                <a:lnTo>
                  <a:pt x="293172" y="199910"/>
                </a:lnTo>
                <a:lnTo>
                  <a:pt x="303166" y="186432"/>
                </a:lnTo>
                <a:lnTo>
                  <a:pt x="316643" y="176436"/>
                </a:lnTo>
                <a:lnTo>
                  <a:pt x="332765" y="170764"/>
                </a:lnTo>
                <a:lnTo>
                  <a:pt x="353847" y="170764"/>
                </a:lnTo>
                <a:lnTo>
                  <a:pt x="353847" y="66357"/>
                </a:lnTo>
                <a:lnTo>
                  <a:pt x="332765" y="66357"/>
                </a:lnTo>
                <a:lnTo>
                  <a:pt x="316643" y="60681"/>
                </a:lnTo>
                <a:lnTo>
                  <a:pt x="303166" y="50688"/>
                </a:lnTo>
                <a:lnTo>
                  <a:pt x="293172" y="37214"/>
                </a:lnTo>
                <a:lnTo>
                  <a:pt x="287502" y="21094"/>
                </a:lnTo>
                <a:close/>
              </a:path>
              <a:path w="354330" h="237489">
                <a:moveTo>
                  <a:pt x="353847" y="170764"/>
                </a:moveTo>
                <a:lnTo>
                  <a:pt x="332765" y="170764"/>
                </a:lnTo>
                <a:lnTo>
                  <a:pt x="332765" y="216026"/>
                </a:lnTo>
                <a:lnTo>
                  <a:pt x="353847" y="216026"/>
                </a:lnTo>
                <a:lnTo>
                  <a:pt x="353847" y="170764"/>
                </a:lnTo>
                <a:close/>
              </a:path>
              <a:path w="354330" h="237489">
                <a:moveTo>
                  <a:pt x="87718" y="21094"/>
                </a:moveTo>
                <a:lnTo>
                  <a:pt x="66357" y="21094"/>
                </a:lnTo>
                <a:lnTo>
                  <a:pt x="60685" y="37214"/>
                </a:lnTo>
                <a:lnTo>
                  <a:pt x="50688" y="50688"/>
                </a:lnTo>
                <a:lnTo>
                  <a:pt x="37210" y="60681"/>
                </a:lnTo>
                <a:lnTo>
                  <a:pt x="21094" y="66357"/>
                </a:lnTo>
                <a:lnTo>
                  <a:pt x="64548" y="66357"/>
                </a:lnTo>
                <a:lnTo>
                  <a:pt x="65598" y="65598"/>
                </a:lnTo>
                <a:lnTo>
                  <a:pt x="80187" y="45413"/>
                </a:lnTo>
                <a:lnTo>
                  <a:pt x="87718" y="21094"/>
                </a:lnTo>
                <a:close/>
              </a:path>
              <a:path w="354330" h="237489">
                <a:moveTo>
                  <a:pt x="353847" y="21094"/>
                </a:moveTo>
                <a:lnTo>
                  <a:pt x="332765" y="21094"/>
                </a:lnTo>
                <a:lnTo>
                  <a:pt x="332765" y="66357"/>
                </a:lnTo>
                <a:lnTo>
                  <a:pt x="353847" y="66357"/>
                </a:lnTo>
                <a:lnTo>
                  <a:pt x="353847" y="21094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6204" y="2910268"/>
            <a:ext cx="178142" cy="17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3621" y="3209163"/>
            <a:ext cx="169925" cy="169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938" y="3118218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4" h="21589">
                <a:moveTo>
                  <a:pt x="11188" y="0"/>
                </a:moveTo>
                <a:lnTo>
                  <a:pt x="9779" y="0"/>
                </a:lnTo>
                <a:lnTo>
                  <a:pt x="7747" y="406"/>
                </a:lnTo>
                <a:lnTo>
                  <a:pt x="0" y="9245"/>
                </a:lnTo>
                <a:lnTo>
                  <a:pt x="0" y="12001"/>
                </a:lnTo>
                <a:lnTo>
                  <a:pt x="9779" y="21170"/>
                </a:lnTo>
                <a:lnTo>
                  <a:pt x="11176" y="21170"/>
                </a:lnTo>
                <a:lnTo>
                  <a:pt x="20955" y="12001"/>
                </a:lnTo>
                <a:lnTo>
                  <a:pt x="20955" y="9245"/>
                </a:lnTo>
                <a:lnTo>
                  <a:pt x="14503" y="888"/>
                </a:lnTo>
                <a:lnTo>
                  <a:pt x="13893" y="622"/>
                </a:lnTo>
                <a:lnTo>
                  <a:pt x="13220" y="406"/>
                </a:lnTo>
                <a:lnTo>
                  <a:pt x="11188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094" y="2960764"/>
            <a:ext cx="541020" cy="459740"/>
          </a:xfrm>
          <a:custGeom>
            <a:avLst/>
            <a:gdLst/>
            <a:ahLst/>
            <a:cxnLst/>
            <a:rect l="l" t="t" r="r" b="b"/>
            <a:pathLst>
              <a:path w="541019" h="459739">
                <a:moveTo>
                  <a:pt x="76022" y="0"/>
                </a:moveTo>
                <a:lnTo>
                  <a:pt x="68630" y="0"/>
                </a:lnTo>
                <a:lnTo>
                  <a:pt x="65201" y="1943"/>
                </a:lnTo>
                <a:lnTo>
                  <a:pt x="50" y="109905"/>
                </a:lnTo>
                <a:lnTo>
                  <a:pt x="0" y="113969"/>
                </a:lnTo>
                <a:lnTo>
                  <a:pt x="3733" y="120599"/>
                </a:lnTo>
                <a:lnTo>
                  <a:pt x="7251" y="122643"/>
                </a:lnTo>
                <a:lnTo>
                  <a:pt x="25323" y="122643"/>
                </a:lnTo>
                <a:lnTo>
                  <a:pt x="25323" y="454634"/>
                </a:lnTo>
                <a:lnTo>
                  <a:pt x="30048" y="459359"/>
                </a:lnTo>
                <a:lnTo>
                  <a:pt x="347091" y="459359"/>
                </a:lnTo>
                <a:lnTo>
                  <a:pt x="351815" y="454634"/>
                </a:lnTo>
                <a:lnTo>
                  <a:pt x="351815" y="442645"/>
                </a:lnTo>
                <a:lnTo>
                  <a:pt x="473569" y="442645"/>
                </a:lnTo>
                <a:lnTo>
                  <a:pt x="480063" y="438264"/>
                </a:lnTo>
                <a:lnTo>
                  <a:pt x="46418" y="438264"/>
                </a:lnTo>
                <a:lnTo>
                  <a:pt x="46418" y="106273"/>
                </a:lnTo>
                <a:lnTo>
                  <a:pt x="41694" y="101549"/>
                </a:lnTo>
                <a:lnTo>
                  <a:pt x="29730" y="101549"/>
                </a:lnTo>
                <a:lnTo>
                  <a:pt x="72326" y="30962"/>
                </a:lnTo>
                <a:lnTo>
                  <a:pt x="96957" y="30962"/>
                </a:lnTo>
                <a:lnTo>
                  <a:pt x="79451" y="1943"/>
                </a:lnTo>
                <a:lnTo>
                  <a:pt x="76022" y="0"/>
                </a:lnTo>
                <a:close/>
              </a:path>
              <a:path w="541019" h="459739">
                <a:moveTo>
                  <a:pt x="473569" y="442645"/>
                </a:moveTo>
                <a:lnTo>
                  <a:pt x="351815" y="442645"/>
                </a:lnTo>
                <a:lnTo>
                  <a:pt x="366198" y="449741"/>
                </a:lnTo>
                <a:lnTo>
                  <a:pt x="381533" y="454988"/>
                </a:lnTo>
                <a:lnTo>
                  <a:pt x="397678" y="458242"/>
                </a:lnTo>
                <a:lnTo>
                  <a:pt x="414489" y="459359"/>
                </a:lnTo>
                <a:lnTo>
                  <a:pt x="463498" y="449440"/>
                </a:lnTo>
                <a:lnTo>
                  <a:pt x="473569" y="442645"/>
                </a:lnTo>
                <a:close/>
              </a:path>
              <a:path w="541019" h="459739">
                <a:moveTo>
                  <a:pt x="78155" y="199542"/>
                </a:moveTo>
                <a:lnTo>
                  <a:pt x="66509" y="199542"/>
                </a:lnTo>
                <a:lnTo>
                  <a:pt x="61785" y="204254"/>
                </a:lnTo>
                <a:lnTo>
                  <a:pt x="61785" y="438264"/>
                </a:lnTo>
                <a:lnTo>
                  <a:pt x="82880" y="438264"/>
                </a:lnTo>
                <a:lnTo>
                  <a:pt x="82880" y="204254"/>
                </a:lnTo>
                <a:lnTo>
                  <a:pt x="78155" y="199542"/>
                </a:lnTo>
                <a:close/>
              </a:path>
              <a:path w="541019" h="459739">
                <a:moveTo>
                  <a:pt x="119329" y="122643"/>
                </a:moveTo>
                <a:lnTo>
                  <a:pt x="98234" y="122643"/>
                </a:lnTo>
                <a:lnTo>
                  <a:pt x="98234" y="438264"/>
                </a:lnTo>
                <a:lnTo>
                  <a:pt x="119329" y="438264"/>
                </a:lnTo>
                <a:lnTo>
                  <a:pt x="119329" y="188899"/>
                </a:lnTo>
                <a:lnTo>
                  <a:pt x="196837" y="188899"/>
                </a:lnTo>
                <a:lnTo>
                  <a:pt x="196837" y="172529"/>
                </a:lnTo>
                <a:lnTo>
                  <a:pt x="192112" y="167805"/>
                </a:lnTo>
                <a:lnTo>
                  <a:pt x="119329" y="167805"/>
                </a:lnTo>
                <a:lnTo>
                  <a:pt x="119329" y="122643"/>
                </a:lnTo>
                <a:close/>
              </a:path>
              <a:path w="541019" h="459739">
                <a:moveTo>
                  <a:pt x="196837" y="188899"/>
                </a:moveTo>
                <a:lnTo>
                  <a:pt x="175755" y="188899"/>
                </a:lnTo>
                <a:lnTo>
                  <a:pt x="175755" y="438264"/>
                </a:lnTo>
                <a:lnTo>
                  <a:pt x="196837" y="438264"/>
                </a:lnTo>
                <a:lnTo>
                  <a:pt x="196837" y="229171"/>
                </a:lnTo>
                <a:lnTo>
                  <a:pt x="274332" y="229171"/>
                </a:lnTo>
                <a:lnTo>
                  <a:pt x="274332" y="212801"/>
                </a:lnTo>
                <a:lnTo>
                  <a:pt x="269608" y="208076"/>
                </a:lnTo>
                <a:lnTo>
                  <a:pt x="196837" y="208076"/>
                </a:lnTo>
                <a:lnTo>
                  <a:pt x="196837" y="188899"/>
                </a:lnTo>
                <a:close/>
              </a:path>
              <a:path w="541019" h="459739">
                <a:moveTo>
                  <a:pt x="274332" y="229171"/>
                </a:moveTo>
                <a:lnTo>
                  <a:pt x="253225" y="229171"/>
                </a:lnTo>
                <a:lnTo>
                  <a:pt x="253225" y="438264"/>
                </a:lnTo>
                <a:lnTo>
                  <a:pt x="274332" y="438264"/>
                </a:lnTo>
                <a:lnTo>
                  <a:pt x="274332" y="269455"/>
                </a:lnTo>
                <a:lnTo>
                  <a:pt x="333418" y="269455"/>
                </a:lnTo>
                <a:lnTo>
                  <a:pt x="340339" y="259199"/>
                </a:lnTo>
                <a:lnTo>
                  <a:pt x="356400" y="248361"/>
                </a:lnTo>
                <a:lnTo>
                  <a:pt x="274332" y="248361"/>
                </a:lnTo>
                <a:lnTo>
                  <a:pt x="274332" y="229171"/>
                </a:lnTo>
                <a:close/>
              </a:path>
              <a:path w="541019" h="459739">
                <a:moveTo>
                  <a:pt x="333418" y="269455"/>
                </a:moveTo>
                <a:lnTo>
                  <a:pt x="305917" y="269455"/>
                </a:lnTo>
                <a:lnTo>
                  <a:pt x="298515" y="284070"/>
                </a:lnTo>
                <a:lnTo>
                  <a:pt x="293041" y="299693"/>
                </a:lnTo>
                <a:lnTo>
                  <a:pt x="289645" y="316170"/>
                </a:lnTo>
                <a:lnTo>
                  <a:pt x="288480" y="333349"/>
                </a:lnTo>
                <a:lnTo>
                  <a:pt x="291437" y="360556"/>
                </a:lnTo>
                <a:lnTo>
                  <a:pt x="299885" y="385727"/>
                </a:lnTo>
                <a:lnTo>
                  <a:pt x="313190" y="408226"/>
                </a:lnTo>
                <a:lnTo>
                  <a:pt x="330720" y="427418"/>
                </a:lnTo>
                <a:lnTo>
                  <a:pt x="330720" y="438264"/>
                </a:lnTo>
                <a:lnTo>
                  <a:pt x="414489" y="438264"/>
                </a:lnTo>
                <a:lnTo>
                  <a:pt x="373692" y="430006"/>
                </a:lnTo>
                <a:lnTo>
                  <a:pt x="340339" y="407500"/>
                </a:lnTo>
                <a:lnTo>
                  <a:pt x="317833" y="374147"/>
                </a:lnTo>
                <a:lnTo>
                  <a:pt x="309575" y="333349"/>
                </a:lnTo>
                <a:lnTo>
                  <a:pt x="317833" y="292551"/>
                </a:lnTo>
                <a:lnTo>
                  <a:pt x="333418" y="269455"/>
                </a:lnTo>
                <a:close/>
              </a:path>
              <a:path w="541019" h="459739">
                <a:moveTo>
                  <a:pt x="480063" y="228434"/>
                </a:moveTo>
                <a:lnTo>
                  <a:pt x="414489" y="228434"/>
                </a:lnTo>
                <a:lnTo>
                  <a:pt x="455295" y="236692"/>
                </a:lnTo>
                <a:lnTo>
                  <a:pt x="488651" y="259199"/>
                </a:lnTo>
                <a:lnTo>
                  <a:pt x="511159" y="292551"/>
                </a:lnTo>
                <a:lnTo>
                  <a:pt x="519417" y="333349"/>
                </a:lnTo>
                <a:lnTo>
                  <a:pt x="511159" y="374147"/>
                </a:lnTo>
                <a:lnTo>
                  <a:pt x="488651" y="407500"/>
                </a:lnTo>
                <a:lnTo>
                  <a:pt x="455295" y="430006"/>
                </a:lnTo>
                <a:lnTo>
                  <a:pt x="414489" y="438264"/>
                </a:lnTo>
                <a:lnTo>
                  <a:pt x="480063" y="438264"/>
                </a:lnTo>
                <a:lnTo>
                  <a:pt x="503561" y="422409"/>
                </a:lnTo>
                <a:lnTo>
                  <a:pt x="530593" y="382351"/>
                </a:lnTo>
                <a:lnTo>
                  <a:pt x="540512" y="333349"/>
                </a:lnTo>
                <a:lnTo>
                  <a:pt x="530593" y="284348"/>
                </a:lnTo>
                <a:lnTo>
                  <a:pt x="503561" y="244289"/>
                </a:lnTo>
                <a:lnTo>
                  <a:pt x="480063" y="228434"/>
                </a:lnTo>
                <a:close/>
              </a:path>
              <a:path w="541019" h="459739">
                <a:moveTo>
                  <a:pt x="414489" y="207340"/>
                </a:moveTo>
                <a:lnTo>
                  <a:pt x="387698" y="210206"/>
                </a:lnTo>
                <a:lnTo>
                  <a:pt x="362875" y="218401"/>
                </a:lnTo>
                <a:lnTo>
                  <a:pt x="340621" y="231321"/>
                </a:lnTo>
                <a:lnTo>
                  <a:pt x="321538" y="248361"/>
                </a:lnTo>
                <a:lnTo>
                  <a:pt x="356400" y="248361"/>
                </a:lnTo>
                <a:lnTo>
                  <a:pt x="373692" y="236692"/>
                </a:lnTo>
                <a:lnTo>
                  <a:pt x="414489" y="228434"/>
                </a:lnTo>
                <a:lnTo>
                  <a:pt x="480063" y="228434"/>
                </a:lnTo>
                <a:lnTo>
                  <a:pt x="463498" y="217258"/>
                </a:lnTo>
                <a:lnTo>
                  <a:pt x="414489" y="207340"/>
                </a:lnTo>
                <a:close/>
              </a:path>
              <a:path w="541019" h="459739">
                <a:moveTo>
                  <a:pt x="96957" y="30962"/>
                </a:moveTo>
                <a:lnTo>
                  <a:pt x="72326" y="30962"/>
                </a:lnTo>
                <a:lnTo>
                  <a:pt x="114909" y="101549"/>
                </a:lnTo>
                <a:lnTo>
                  <a:pt x="77850" y="101549"/>
                </a:lnTo>
                <a:lnTo>
                  <a:pt x="73126" y="106273"/>
                </a:lnTo>
                <a:lnTo>
                  <a:pt x="73126" y="117919"/>
                </a:lnTo>
                <a:lnTo>
                  <a:pt x="77850" y="122643"/>
                </a:lnTo>
                <a:lnTo>
                  <a:pt x="137401" y="122643"/>
                </a:lnTo>
                <a:lnTo>
                  <a:pt x="140906" y="120599"/>
                </a:lnTo>
                <a:lnTo>
                  <a:pt x="144653" y="113969"/>
                </a:lnTo>
                <a:lnTo>
                  <a:pt x="144581" y="109905"/>
                </a:lnTo>
                <a:lnTo>
                  <a:pt x="96957" y="30962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683" y="4966632"/>
            <a:ext cx="498475" cy="574675"/>
          </a:xfrm>
          <a:custGeom>
            <a:avLst/>
            <a:gdLst/>
            <a:ahLst/>
            <a:cxnLst/>
            <a:rect l="l" t="t" r="r" b="b"/>
            <a:pathLst>
              <a:path w="498475" h="574675">
                <a:moveTo>
                  <a:pt x="134450" y="350476"/>
                </a:moveTo>
                <a:lnTo>
                  <a:pt x="111013" y="350476"/>
                </a:lnTo>
                <a:lnTo>
                  <a:pt x="111013" y="569031"/>
                </a:lnTo>
                <a:lnTo>
                  <a:pt x="116258" y="574276"/>
                </a:lnTo>
                <a:lnTo>
                  <a:pt x="199558" y="574276"/>
                </a:lnTo>
                <a:lnTo>
                  <a:pt x="204803" y="569031"/>
                </a:lnTo>
                <a:lnTo>
                  <a:pt x="204803" y="550832"/>
                </a:lnTo>
                <a:lnTo>
                  <a:pt x="134458" y="550832"/>
                </a:lnTo>
                <a:lnTo>
                  <a:pt x="134450" y="350476"/>
                </a:lnTo>
                <a:close/>
              </a:path>
              <a:path w="498475" h="574675">
                <a:moveTo>
                  <a:pt x="492636" y="433598"/>
                </a:moveTo>
                <a:lnTo>
                  <a:pt x="245227" y="433598"/>
                </a:lnTo>
                <a:lnTo>
                  <a:pt x="239969" y="438843"/>
                </a:lnTo>
                <a:lnTo>
                  <a:pt x="239969" y="569031"/>
                </a:lnTo>
                <a:lnTo>
                  <a:pt x="245227" y="574276"/>
                </a:lnTo>
                <a:lnTo>
                  <a:pt x="492636" y="574276"/>
                </a:lnTo>
                <a:lnTo>
                  <a:pt x="497893" y="569031"/>
                </a:lnTo>
                <a:lnTo>
                  <a:pt x="497893" y="550832"/>
                </a:lnTo>
                <a:lnTo>
                  <a:pt x="263413" y="550832"/>
                </a:lnTo>
                <a:lnTo>
                  <a:pt x="263413" y="457042"/>
                </a:lnTo>
                <a:lnTo>
                  <a:pt x="497893" y="457042"/>
                </a:lnTo>
                <a:lnTo>
                  <a:pt x="497893" y="438843"/>
                </a:lnTo>
                <a:lnTo>
                  <a:pt x="492636" y="433598"/>
                </a:lnTo>
                <a:close/>
              </a:path>
              <a:path w="498475" h="574675">
                <a:moveTo>
                  <a:pt x="305069" y="351531"/>
                </a:moveTo>
                <a:lnTo>
                  <a:pt x="186604" y="351531"/>
                </a:lnTo>
                <a:lnTo>
                  <a:pt x="181359" y="356788"/>
                </a:lnTo>
                <a:lnTo>
                  <a:pt x="181359" y="550832"/>
                </a:lnTo>
                <a:lnTo>
                  <a:pt x="204803" y="550832"/>
                </a:lnTo>
                <a:lnTo>
                  <a:pt x="204803" y="374987"/>
                </a:lnTo>
                <a:lnTo>
                  <a:pt x="310314" y="374987"/>
                </a:lnTo>
                <a:lnTo>
                  <a:pt x="310314" y="356788"/>
                </a:lnTo>
                <a:lnTo>
                  <a:pt x="305069" y="351531"/>
                </a:lnTo>
                <a:close/>
              </a:path>
              <a:path w="498475" h="574675">
                <a:moveTo>
                  <a:pt x="497893" y="457042"/>
                </a:moveTo>
                <a:lnTo>
                  <a:pt x="474437" y="457042"/>
                </a:lnTo>
                <a:lnTo>
                  <a:pt x="474437" y="550832"/>
                </a:lnTo>
                <a:lnTo>
                  <a:pt x="497893" y="550832"/>
                </a:lnTo>
                <a:lnTo>
                  <a:pt x="497893" y="457042"/>
                </a:lnTo>
                <a:close/>
              </a:path>
              <a:path w="498475" h="574675">
                <a:moveTo>
                  <a:pt x="310314" y="374987"/>
                </a:moveTo>
                <a:lnTo>
                  <a:pt x="286870" y="374987"/>
                </a:lnTo>
                <a:lnTo>
                  <a:pt x="286870" y="433598"/>
                </a:lnTo>
                <a:lnTo>
                  <a:pt x="310314" y="433598"/>
                </a:lnTo>
                <a:lnTo>
                  <a:pt x="310314" y="374987"/>
                </a:lnTo>
                <a:close/>
              </a:path>
              <a:path w="498475" h="574675">
                <a:moveTo>
                  <a:pt x="395628" y="62783"/>
                </a:moveTo>
                <a:lnTo>
                  <a:pt x="366347" y="62783"/>
                </a:lnTo>
                <a:lnTo>
                  <a:pt x="387569" y="91041"/>
                </a:lnTo>
                <a:lnTo>
                  <a:pt x="230101" y="203550"/>
                </a:lnTo>
                <a:lnTo>
                  <a:pt x="228272" y="207081"/>
                </a:lnTo>
                <a:lnTo>
                  <a:pt x="228247" y="299397"/>
                </a:lnTo>
                <a:lnTo>
                  <a:pt x="233492" y="304642"/>
                </a:lnTo>
                <a:lnTo>
                  <a:pt x="322037" y="304642"/>
                </a:lnTo>
                <a:lnTo>
                  <a:pt x="335729" y="307406"/>
                </a:lnTo>
                <a:lnTo>
                  <a:pt x="346906" y="314943"/>
                </a:lnTo>
                <a:lnTo>
                  <a:pt x="354441" y="326122"/>
                </a:lnTo>
                <a:lnTo>
                  <a:pt x="357203" y="339808"/>
                </a:lnTo>
                <a:lnTo>
                  <a:pt x="357203" y="433598"/>
                </a:lnTo>
                <a:lnTo>
                  <a:pt x="380660" y="433598"/>
                </a:lnTo>
                <a:lnTo>
                  <a:pt x="380660" y="339808"/>
                </a:lnTo>
                <a:lnTo>
                  <a:pt x="376052" y="316993"/>
                </a:lnTo>
                <a:lnTo>
                  <a:pt x="363488" y="298364"/>
                </a:lnTo>
                <a:lnTo>
                  <a:pt x="344853" y="285803"/>
                </a:lnTo>
                <a:lnTo>
                  <a:pt x="322037" y="281198"/>
                </a:lnTo>
                <a:lnTo>
                  <a:pt x="251691" y="281198"/>
                </a:lnTo>
                <a:lnTo>
                  <a:pt x="251691" y="216834"/>
                </a:lnTo>
                <a:lnTo>
                  <a:pt x="413477" y="101290"/>
                </a:lnTo>
                <a:lnTo>
                  <a:pt x="415216" y="98496"/>
                </a:lnTo>
                <a:lnTo>
                  <a:pt x="415712" y="95384"/>
                </a:lnTo>
                <a:lnTo>
                  <a:pt x="416169" y="92273"/>
                </a:lnTo>
                <a:lnTo>
                  <a:pt x="415369" y="89098"/>
                </a:lnTo>
                <a:lnTo>
                  <a:pt x="395628" y="62783"/>
                </a:lnTo>
                <a:close/>
              </a:path>
              <a:path w="498475" h="574675">
                <a:moveTo>
                  <a:pt x="225139" y="23286"/>
                </a:moveTo>
                <a:lnTo>
                  <a:pt x="169637" y="23286"/>
                </a:lnTo>
                <a:lnTo>
                  <a:pt x="192451" y="27892"/>
                </a:lnTo>
                <a:lnTo>
                  <a:pt x="211081" y="40452"/>
                </a:lnTo>
                <a:lnTo>
                  <a:pt x="223641" y="59082"/>
                </a:lnTo>
                <a:lnTo>
                  <a:pt x="228247" y="81897"/>
                </a:lnTo>
                <a:lnTo>
                  <a:pt x="223641" y="104714"/>
                </a:lnTo>
                <a:lnTo>
                  <a:pt x="211081" y="123348"/>
                </a:lnTo>
                <a:lnTo>
                  <a:pt x="192451" y="135913"/>
                </a:lnTo>
                <a:lnTo>
                  <a:pt x="169637" y="140520"/>
                </a:lnTo>
                <a:lnTo>
                  <a:pt x="95989" y="140520"/>
                </a:lnTo>
                <a:lnTo>
                  <a:pt x="92840" y="141930"/>
                </a:lnTo>
                <a:lnTo>
                  <a:pt x="14887" y="228556"/>
                </a:lnTo>
                <a:lnTo>
                  <a:pt x="3374" y="247867"/>
                </a:lnTo>
                <a:lnTo>
                  <a:pt x="52" y="268850"/>
                </a:lnTo>
                <a:lnTo>
                  <a:pt x="0" y="269476"/>
                </a:lnTo>
                <a:lnTo>
                  <a:pt x="4613" y="290603"/>
                </a:lnTo>
                <a:lnTo>
                  <a:pt x="17224" y="309214"/>
                </a:lnTo>
                <a:lnTo>
                  <a:pt x="81676" y="374022"/>
                </a:lnTo>
                <a:lnTo>
                  <a:pt x="85067" y="375267"/>
                </a:lnTo>
                <a:lnTo>
                  <a:pt x="91989" y="374721"/>
                </a:lnTo>
                <a:lnTo>
                  <a:pt x="95164" y="372905"/>
                </a:lnTo>
                <a:lnTo>
                  <a:pt x="111013" y="350476"/>
                </a:lnTo>
                <a:lnTo>
                  <a:pt x="134450" y="350476"/>
                </a:lnTo>
                <a:lnTo>
                  <a:pt x="134450" y="345206"/>
                </a:lnTo>
                <a:lnTo>
                  <a:pt x="86045" y="345206"/>
                </a:lnTo>
                <a:lnTo>
                  <a:pt x="33531" y="292920"/>
                </a:lnTo>
                <a:lnTo>
                  <a:pt x="25893" y="281685"/>
                </a:lnTo>
                <a:lnTo>
                  <a:pt x="23106" y="268850"/>
                </a:lnTo>
                <a:lnTo>
                  <a:pt x="25206" y="255887"/>
                </a:lnTo>
                <a:lnTo>
                  <a:pt x="32235" y="244266"/>
                </a:lnTo>
                <a:lnTo>
                  <a:pt x="104574" y="163964"/>
                </a:lnTo>
                <a:lnTo>
                  <a:pt x="223786" y="163964"/>
                </a:lnTo>
                <a:lnTo>
                  <a:pt x="225669" y="160205"/>
                </a:lnTo>
                <a:lnTo>
                  <a:pt x="283382" y="120238"/>
                </a:lnTo>
                <a:lnTo>
                  <a:pt x="242077" y="120238"/>
                </a:lnTo>
                <a:lnTo>
                  <a:pt x="251361" y="88995"/>
                </a:lnTo>
                <a:lnTo>
                  <a:pt x="248056" y="57710"/>
                </a:lnTo>
                <a:lnTo>
                  <a:pt x="233258" y="29948"/>
                </a:lnTo>
                <a:lnTo>
                  <a:pt x="225139" y="23286"/>
                </a:lnTo>
                <a:close/>
              </a:path>
              <a:path w="498475" h="574675">
                <a:moveTo>
                  <a:pt x="122824" y="209951"/>
                </a:moveTo>
                <a:lnTo>
                  <a:pt x="117782" y="210929"/>
                </a:lnTo>
                <a:lnTo>
                  <a:pt x="114417" y="214256"/>
                </a:lnTo>
                <a:lnTo>
                  <a:pt x="67516" y="261145"/>
                </a:lnTo>
                <a:lnTo>
                  <a:pt x="63058" y="265704"/>
                </a:lnTo>
                <a:lnTo>
                  <a:pt x="63058" y="273006"/>
                </a:lnTo>
                <a:lnTo>
                  <a:pt x="67516" y="277566"/>
                </a:lnTo>
                <a:lnTo>
                  <a:pt x="105857" y="317533"/>
                </a:lnTo>
                <a:lnTo>
                  <a:pt x="86045" y="345206"/>
                </a:lnTo>
                <a:lnTo>
                  <a:pt x="134450" y="345206"/>
                </a:lnTo>
                <a:lnTo>
                  <a:pt x="134448" y="289516"/>
                </a:lnTo>
                <a:lnTo>
                  <a:pt x="111013" y="289516"/>
                </a:lnTo>
                <a:lnTo>
                  <a:pt x="92255" y="269476"/>
                </a:lnTo>
                <a:lnTo>
                  <a:pt x="111013" y="250718"/>
                </a:lnTo>
                <a:lnTo>
                  <a:pt x="134446" y="250718"/>
                </a:lnTo>
                <a:lnTo>
                  <a:pt x="134445" y="217850"/>
                </a:lnTo>
                <a:lnTo>
                  <a:pt x="131575" y="213596"/>
                </a:lnTo>
                <a:lnTo>
                  <a:pt x="122824" y="209951"/>
                </a:lnTo>
                <a:close/>
              </a:path>
              <a:path w="498475" h="574675">
                <a:moveTo>
                  <a:pt x="134446" y="250718"/>
                </a:moveTo>
                <a:lnTo>
                  <a:pt x="111013" y="250718"/>
                </a:lnTo>
                <a:lnTo>
                  <a:pt x="111013" y="289516"/>
                </a:lnTo>
                <a:lnTo>
                  <a:pt x="134448" y="289516"/>
                </a:lnTo>
                <a:lnTo>
                  <a:pt x="134446" y="250718"/>
                </a:lnTo>
                <a:close/>
              </a:path>
              <a:path w="498475" h="574675">
                <a:moveTo>
                  <a:pt x="165179" y="163964"/>
                </a:moveTo>
                <a:lnTo>
                  <a:pt x="138915" y="163964"/>
                </a:lnTo>
                <a:lnTo>
                  <a:pt x="170919" y="227858"/>
                </a:lnTo>
                <a:lnTo>
                  <a:pt x="173878" y="233611"/>
                </a:lnTo>
                <a:lnTo>
                  <a:pt x="180940" y="235897"/>
                </a:lnTo>
                <a:lnTo>
                  <a:pt x="188890" y="231820"/>
                </a:lnTo>
                <a:lnTo>
                  <a:pt x="190668" y="230042"/>
                </a:lnTo>
                <a:lnTo>
                  <a:pt x="191785" y="227858"/>
                </a:lnTo>
                <a:lnTo>
                  <a:pt x="207579" y="196324"/>
                </a:lnTo>
                <a:lnTo>
                  <a:pt x="181359" y="196324"/>
                </a:lnTo>
                <a:lnTo>
                  <a:pt x="165179" y="163964"/>
                </a:lnTo>
                <a:close/>
              </a:path>
              <a:path w="498475" h="574675">
                <a:moveTo>
                  <a:pt x="223786" y="163964"/>
                </a:moveTo>
                <a:lnTo>
                  <a:pt x="197538" y="163964"/>
                </a:lnTo>
                <a:lnTo>
                  <a:pt x="181359" y="196324"/>
                </a:lnTo>
                <a:lnTo>
                  <a:pt x="207579" y="196324"/>
                </a:lnTo>
                <a:lnTo>
                  <a:pt x="223786" y="163964"/>
                </a:lnTo>
                <a:close/>
              </a:path>
              <a:path w="498475" h="574675">
                <a:moveTo>
                  <a:pt x="176829" y="0"/>
                </a:moveTo>
                <a:lnTo>
                  <a:pt x="117779" y="18099"/>
                </a:lnTo>
                <a:lnTo>
                  <a:pt x="88606" y="68479"/>
                </a:lnTo>
                <a:lnTo>
                  <a:pt x="88515" y="94429"/>
                </a:lnTo>
                <a:lnTo>
                  <a:pt x="96521" y="119116"/>
                </a:lnTo>
                <a:lnTo>
                  <a:pt x="112309" y="140520"/>
                </a:lnTo>
                <a:lnTo>
                  <a:pt x="169637" y="140520"/>
                </a:lnTo>
                <a:lnTo>
                  <a:pt x="146820" y="135913"/>
                </a:lnTo>
                <a:lnTo>
                  <a:pt x="128185" y="123348"/>
                </a:lnTo>
                <a:lnTo>
                  <a:pt x="115621" y="104714"/>
                </a:lnTo>
                <a:lnTo>
                  <a:pt x="111013" y="81897"/>
                </a:lnTo>
                <a:lnTo>
                  <a:pt x="115621" y="59082"/>
                </a:lnTo>
                <a:lnTo>
                  <a:pt x="128185" y="40452"/>
                </a:lnTo>
                <a:lnTo>
                  <a:pt x="146820" y="27892"/>
                </a:lnTo>
                <a:lnTo>
                  <a:pt x="169637" y="23286"/>
                </a:lnTo>
                <a:lnTo>
                  <a:pt x="225139" y="23286"/>
                </a:lnTo>
                <a:lnTo>
                  <a:pt x="208067" y="9278"/>
                </a:lnTo>
                <a:lnTo>
                  <a:pt x="176829" y="0"/>
                </a:lnTo>
                <a:close/>
              </a:path>
              <a:path w="498475" h="574675">
                <a:moveTo>
                  <a:pt x="367426" y="33510"/>
                </a:moveTo>
                <a:lnTo>
                  <a:pt x="242077" y="120238"/>
                </a:lnTo>
                <a:lnTo>
                  <a:pt x="283382" y="120238"/>
                </a:lnTo>
                <a:lnTo>
                  <a:pt x="366347" y="62783"/>
                </a:lnTo>
                <a:lnTo>
                  <a:pt x="395628" y="62783"/>
                </a:lnTo>
                <a:lnTo>
                  <a:pt x="374526" y="34653"/>
                </a:lnTo>
                <a:lnTo>
                  <a:pt x="367426" y="33510"/>
                </a:lnTo>
                <a:close/>
              </a:path>
            </a:pathLst>
          </a:custGeom>
          <a:solidFill>
            <a:srgbClr val="F272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608" y="5721032"/>
            <a:ext cx="540385" cy="442595"/>
          </a:xfrm>
          <a:custGeom>
            <a:avLst/>
            <a:gdLst/>
            <a:ahLst/>
            <a:cxnLst/>
            <a:rect l="l" t="t" r="r" b="b"/>
            <a:pathLst>
              <a:path w="540385" h="442595">
                <a:moveTo>
                  <a:pt x="412610" y="349821"/>
                </a:moveTo>
                <a:lnTo>
                  <a:pt x="396570" y="349821"/>
                </a:lnTo>
                <a:lnTo>
                  <a:pt x="396570" y="382282"/>
                </a:lnTo>
                <a:lnTo>
                  <a:pt x="387612" y="386392"/>
                </a:lnTo>
                <a:lnTo>
                  <a:pt x="380499" y="393042"/>
                </a:lnTo>
                <a:lnTo>
                  <a:pt x="375808" y="401660"/>
                </a:lnTo>
                <a:lnTo>
                  <a:pt x="374116" y="411670"/>
                </a:lnTo>
                <a:lnTo>
                  <a:pt x="376514" y="423521"/>
                </a:lnTo>
                <a:lnTo>
                  <a:pt x="383049" y="433211"/>
                </a:lnTo>
                <a:lnTo>
                  <a:pt x="392734" y="439750"/>
                </a:lnTo>
                <a:lnTo>
                  <a:pt x="404583" y="442150"/>
                </a:lnTo>
                <a:lnTo>
                  <a:pt x="416434" y="439750"/>
                </a:lnTo>
                <a:lnTo>
                  <a:pt x="426124" y="433211"/>
                </a:lnTo>
                <a:lnTo>
                  <a:pt x="430916" y="426110"/>
                </a:lnTo>
                <a:lnTo>
                  <a:pt x="396633" y="426110"/>
                </a:lnTo>
                <a:lnTo>
                  <a:pt x="390144" y="419633"/>
                </a:lnTo>
                <a:lnTo>
                  <a:pt x="390144" y="403720"/>
                </a:lnTo>
                <a:lnTo>
                  <a:pt x="396633" y="397243"/>
                </a:lnTo>
                <a:lnTo>
                  <a:pt x="430970" y="397243"/>
                </a:lnTo>
                <a:lnTo>
                  <a:pt x="428685" y="393042"/>
                </a:lnTo>
                <a:lnTo>
                  <a:pt x="421572" y="386392"/>
                </a:lnTo>
                <a:lnTo>
                  <a:pt x="412610" y="382282"/>
                </a:lnTo>
                <a:lnTo>
                  <a:pt x="412610" y="349821"/>
                </a:lnTo>
                <a:close/>
              </a:path>
              <a:path w="540385" h="442595">
                <a:moveTo>
                  <a:pt x="430970" y="397243"/>
                </a:moveTo>
                <a:lnTo>
                  <a:pt x="412546" y="397243"/>
                </a:lnTo>
                <a:lnTo>
                  <a:pt x="419023" y="403720"/>
                </a:lnTo>
                <a:lnTo>
                  <a:pt x="419023" y="419633"/>
                </a:lnTo>
                <a:lnTo>
                  <a:pt x="412546" y="426110"/>
                </a:lnTo>
                <a:lnTo>
                  <a:pt x="430916" y="426110"/>
                </a:lnTo>
                <a:lnTo>
                  <a:pt x="432664" y="423521"/>
                </a:lnTo>
                <a:lnTo>
                  <a:pt x="435063" y="411670"/>
                </a:lnTo>
                <a:lnTo>
                  <a:pt x="433373" y="401660"/>
                </a:lnTo>
                <a:lnTo>
                  <a:pt x="430970" y="397243"/>
                </a:lnTo>
                <a:close/>
              </a:path>
              <a:path w="540385" h="442595">
                <a:moveTo>
                  <a:pt x="99415" y="235242"/>
                </a:moveTo>
                <a:lnTo>
                  <a:pt x="90550" y="235242"/>
                </a:lnTo>
                <a:lnTo>
                  <a:pt x="86956" y="238836"/>
                </a:lnTo>
                <a:lnTo>
                  <a:pt x="86956" y="312153"/>
                </a:lnTo>
                <a:lnTo>
                  <a:pt x="88061" y="314464"/>
                </a:lnTo>
                <a:lnTo>
                  <a:pt x="130395" y="343063"/>
                </a:lnTo>
                <a:lnTo>
                  <a:pt x="174612" y="362880"/>
                </a:lnTo>
                <a:lnTo>
                  <a:pt x="221515" y="375053"/>
                </a:lnTo>
                <a:lnTo>
                  <a:pt x="270002" y="379196"/>
                </a:lnTo>
                <a:lnTo>
                  <a:pt x="302806" y="377299"/>
                </a:lnTo>
                <a:lnTo>
                  <a:pt x="335062" y="371690"/>
                </a:lnTo>
                <a:lnTo>
                  <a:pt x="364160" y="363156"/>
                </a:lnTo>
                <a:lnTo>
                  <a:pt x="270002" y="363156"/>
                </a:lnTo>
                <a:lnTo>
                  <a:pt x="225149" y="359403"/>
                </a:lnTo>
                <a:lnTo>
                  <a:pt x="181713" y="348372"/>
                </a:lnTo>
                <a:lnTo>
                  <a:pt x="140669" y="330404"/>
                </a:lnTo>
                <a:lnTo>
                  <a:pt x="102996" y="305841"/>
                </a:lnTo>
                <a:lnTo>
                  <a:pt x="102996" y="238836"/>
                </a:lnTo>
                <a:lnTo>
                  <a:pt x="99415" y="235242"/>
                </a:lnTo>
                <a:close/>
              </a:path>
              <a:path w="540385" h="442595">
                <a:moveTo>
                  <a:pt x="412610" y="204914"/>
                </a:moveTo>
                <a:lnTo>
                  <a:pt x="396570" y="204914"/>
                </a:lnTo>
                <a:lnTo>
                  <a:pt x="396570" y="331850"/>
                </a:lnTo>
                <a:lnTo>
                  <a:pt x="366621" y="345341"/>
                </a:lnTo>
                <a:lnTo>
                  <a:pt x="335286" y="355147"/>
                </a:lnTo>
                <a:lnTo>
                  <a:pt x="302951" y="361131"/>
                </a:lnTo>
                <a:lnTo>
                  <a:pt x="270002" y="363156"/>
                </a:lnTo>
                <a:lnTo>
                  <a:pt x="364160" y="363156"/>
                </a:lnTo>
                <a:lnTo>
                  <a:pt x="366430" y="362490"/>
                </a:lnTo>
                <a:lnTo>
                  <a:pt x="396570" y="349821"/>
                </a:lnTo>
                <a:lnTo>
                  <a:pt x="412610" y="349821"/>
                </a:lnTo>
                <a:lnTo>
                  <a:pt x="412610" y="341350"/>
                </a:lnTo>
                <a:lnTo>
                  <a:pt x="422308" y="335578"/>
                </a:lnTo>
                <a:lnTo>
                  <a:pt x="431787" y="329426"/>
                </a:lnTo>
                <a:lnTo>
                  <a:pt x="441258" y="322719"/>
                </a:lnTo>
                <a:lnTo>
                  <a:pt x="412610" y="322719"/>
                </a:lnTo>
                <a:lnTo>
                  <a:pt x="412610" y="204914"/>
                </a:lnTo>
                <a:close/>
              </a:path>
              <a:path w="540385" h="442595">
                <a:moveTo>
                  <a:pt x="453034" y="189509"/>
                </a:moveTo>
                <a:lnTo>
                  <a:pt x="436981" y="189509"/>
                </a:lnTo>
                <a:lnTo>
                  <a:pt x="436981" y="305841"/>
                </a:lnTo>
                <a:lnTo>
                  <a:pt x="431060" y="310318"/>
                </a:lnTo>
                <a:lnTo>
                  <a:pt x="425019" y="314623"/>
                </a:lnTo>
                <a:lnTo>
                  <a:pt x="418866" y="318757"/>
                </a:lnTo>
                <a:lnTo>
                  <a:pt x="412610" y="322719"/>
                </a:lnTo>
                <a:lnTo>
                  <a:pt x="441258" y="322719"/>
                </a:lnTo>
                <a:lnTo>
                  <a:pt x="450011" y="315988"/>
                </a:lnTo>
                <a:lnTo>
                  <a:pt x="451929" y="314464"/>
                </a:lnTo>
                <a:lnTo>
                  <a:pt x="453034" y="312153"/>
                </a:lnTo>
                <a:lnTo>
                  <a:pt x="453034" y="189509"/>
                </a:lnTo>
                <a:close/>
              </a:path>
              <a:path w="540385" h="442595">
                <a:moveTo>
                  <a:pt x="148028" y="189509"/>
                </a:moveTo>
                <a:lnTo>
                  <a:pt x="102996" y="189509"/>
                </a:lnTo>
                <a:lnTo>
                  <a:pt x="268046" y="252437"/>
                </a:lnTo>
                <a:lnTo>
                  <a:pt x="269024" y="252615"/>
                </a:lnTo>
                <a:lnTo>
                  <a:pt x="270967" y="252615"/>
                </a:lnTo>
                <a:lnTo>
                  <a:pt x="271932" y="252437"/>
                </a:lnTo>
                <a:lnTo>
                  <a:pt x="323026" y="232956"/>
                </a:lnTo>
                <a:lnTo>
                  <a:pt x="261975" y="232956"/>
                </a:lnTo>
                <a:lnTo>
                  <a:pt x="148028" y="189509"/>
                </a:lnTo>
                <a:close/>
              </a:path>
              <a:path w="540385" h="442595">
                <a:moveTo>
                  <a:pt x="61065" y="119722"/>
                </a:moveTo>
                <a:lnTo>
                  <a:pt x="16027" y="119722"/>
                </a:lnTo>
                <a:lnTo>
                  <a:pt x="261975" y="213499"/>
                </a:lnTo>
                <a:lnTo>
                  <a:pt x="261975" y="232956"/>
                </a:lnTo>
                <a:lnTo>
                  <a:pt x="278002" y="232956"/>
                </a:lnTo>
                <a:lnTo>
                  <a:pt x="278002" y="213499"/>
                </a:lnTo>
                <a:lnTo>
                  <a:pt x="315049" y="199377"/>
                </a:lnTo>
                <a:lnTo>
                  <a:pt x="270002" y="199377"/>
                </a:lnTo>
                <a:lnTo>
                  <a:pt x="61065" y="119722"/>
                </a:lnTo>
                <a:close/>
              </a:path>
              <a:path w="540385" h="442595">
                <a:moveTo>
                  <a:pt x="412610" y="168300"/>
                </a:moveTo>
                <a:lnTo>
                  <a:pt x="396570" y="168300"/>
                </a:lnTo>
                <a:lnTo>
                  <a:pt x="396570" y="187744"/>
                </a:lnTo>
                <a:lnTo>
                  <a:pt x="278002" y="232956"/>
                </a:lnTo>
                <a:lnTo>
                  <a:pt x="323026" y="232956"/>
                </a:lnTo>
                <a:lnTo>
                  <a:pt x="396570" y="204914"/>
                </a:lnTo>
                <a:lnTo>
                  <a:pt x="412610" y="204914"/>
                </a:lnTo>
                <a:lnTo>
                  <a:pt x="412610" y="198805"/>
                </a:lnTo>
                <a:lnTo>
                  <a:pt x="436981" y="189509"/>
                </a:lnTo>
                <a:lnTo>
                  <a:pt x="453034" y="189509"/>
                </a:lnTo>
                <a:lnTo>
                  <a:pt x="453034" y="183387"/>
                </a:lnTo>
                <a:lnTo>
                  <a:pt x="457630" y="181635"/>
                </a:lnTo>
                <a:lnTo>
                  <a:pt x="412610" y="181635"/>
                </a:lnTo>
                <a:lnTo>
                  <a:pt x="412610" y="168300"/>
                </a:lnTo>
                <a:close/>
              </a:path>
              <a:path w="540385" h="442595">
                <a:moveTo>
                  <a:pt x="268973" y="0"/>
                </a:moveTo>
                <a:lnTo>
                  <a:pt x="2044" y="101777"/>
                </a:lnTo>
                <a:lnTo>
                  <a:pt x="0" y="104762"/>
                </a:lnTo>
                <a:lnTo>
                  <a:pt x="0" y="148031"/>
                </a:lnTo>
                <a:lnTo>
                  <a:pt x="2044" y="151015"/>
                </a:lnTo>
                <a:lnTo>
                  <a:pt x="86956" y="183387"/>
                </a:lnTo>
                <a:lnTo>
                  <a:pt x="86956" y="215607"/>
                </a:lnTo>
                <a:lnTo>
                  <a:pt x="90550" y="219201"/>
                </a:lnTo>
                <a:lnTo>
                  <a:pt x="99415" y="219201"/>
                </a:lnTo>
                <a:lnTo>
                  <a:pt x="102996" y="215607"/>
                </a:lnTo>
                <a:lnTo>
                  <a:pt x="102996" y="189509"/>
                </a:lnTo>
                <a:lnTo>
                  <a:pt x="148028" y="189509"/>
                </a:lnTo>
                <a:lnTo>
                  <a:pt x="16027" y="139179"/>
                </a:lnTo>
                <a:lnTo>
                  <a:pt x="16027" y="119722"/>
                </a:lnTo>
                <a:lnTo>
                  <a:pt x="61065" y="119722"/>
                </a:lnTo>
                <a:lnTo>
                  <a:pt x="30518" y="108076"/>
                </a:lnTo>
                <a:lnTo>
                  <a:pt x="270002" y="16789"/>
                </a:lnTo>
                <a:lnTo>
                  <a:pt x="315027" y="16789"/>
                </a:lnTo>
                <a:lnTo>
                  <a:pt x="271017" y="12"/>
                </a:lnTo>
                <a:lnTo>
                  <a:pt x="268973" y="0"/>
                </a:lnTo>
                <a:close/>
              </a:path>
              <a:path w="540385" h="442595">
                <a:moveTo>
                  <a:pt x="269265" y="86575"/>
                </a:moveTo>
                <a:lnTo>
                  <a:pt x="264515" y="88366"/>
                </a:lnTo>
                <a:lnTo>
                  <a:pt x="260858" y="96443"/>
                </a:lnTo>
                <a:lnTo>
                  <a:pt x="262648" y="101193"/>
                </a:lnTo>
                <a:lnTo>
                  <a:pt x="383743" y="156019"/>
                </a:lnTo>
                <a:lnTo>
                  <a:pt x="270002" y="199377"/>
                </a:lnTo>
                <a:lnTo>
                  <a:pt x="315049" y="199377"/>
                </a:lnTo>
                <a:lnTo>
                  <a:pt x="396570" y="168300"/>
                </a:lnTo>
                <a:lnTo>
                  <a:pt x="412610" y="168300"/>
                </a:lnTo>
                <a:lnTo>
                  <a:pt x="412610" y="162178"/>
                </a:lnTo>
                <a:lnTo>
                  <a:pt x="449883" y="147967"/>
                </a:lnTo>
                <a:lnTo>
                  <a:pt x="404863" y="147967"/>
                </a:lnTo>
                <a:lnTo>
                  <a:pt x="269265" y="86575"/>
                </a:lnTo>
                <a:close/>
              </a:path>
              <a:path w="540385" h="442595">
                <a:moveTo>
                  <a:pt x="539991" y="119722"/>
                </a:moveTo>
                <a:lnTo>
                  <a:pt x="523963" y="119722"/>
                </a:lnTo>
                <a:lnTo>
                  <a:pt x="523963" y="139179"/>
                </a:lnTo>
                <a:lnTo>
                  <a:pt x="412610" y="181635"/>
                </a:lnTo>
                <a:lnTo>
                  <a:pt x="457630" y="181635"/>
                </a:lnTo>
                <a:lnTo>
                  <a:pt x="537933" y="151015"/>
                </a:lnTo>
                <a:lnTo>
                  <a:pt x="539991" y="148031"/>
                </a:lnTo>
                <a:lnTo>
                  <a:pt x="539991" y="119722"/>
                </a:lnTo>
                <a:close/>
              </a:path>
              <a:path w="540385" h="442595">
                <a:moveTo>
                  <a:pt x="359930" y="33908"/>
                </a:moveTo>
                <a:lnTo>
                  <a:pt x="355295" y="35991"/>
                </a:lnTo>
                <a:lnTo>
                  <a:pt x="352132" y="44272"/>
                </a:lnTo>
                <a:lnTo>
                  <a:pt x="354202" y="48894"/>
                </a:lnTo>
                <a:lnTo>
                  <a:pt x="509460" y="108076"/>
                </a:lnTo>
                <a:lnTo>
                  <a:pt x="404863" y="147967"/>
                </a:lnTo>
                <a:lnTo>
                  <a:pt x="449883" y="147967"/>
                </a:lnTo>
                <a:lnTo>
                  <a:pt x="523963" y="119722"/>
                </a:lnTo>
                <a:lnTo>
                  <a:pt x="539991" y="119722"/>
                </a:lnTo>
                <a:lnTo>
                  <a:pt x="539991" y="104762"/>
                </a:lnTo>
                <a:lnTo>
                  <a:pt x="537933" y="101777"/>
                </a:lnTo>
                <a:lnTo>
                  <a:pt x="359930" y="33908"/>
                </a:lnTo>
                <a:close/>
              </a:path>
              <a:path w="540385" h="442595">
                <a:moveTo>
                  <a:pt x="315027" y="16789"/>
                </a:moveTo>
                <a:lnTo>
                  <a:pt x="270002" y="16789"/>
                </a:lnTo>
                <a:lnTo>
                  <a:pt x="333133" y="40868"/>
                </a:lnTo>
                <a:lnTo>
                  <a:pt x="337769" y="38785"/>
                </a:lnTo>
                <a:lnTo>
                  <a:pt x="340931" y="30518"/>
                </a:lnTo>
                <a:lnTo>
                  <a:pt x="338848" y="25869"/>
                </a:lnTo>
                <a:lnTo>
                  <a:pt x="315027" y="16789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9637" y="6335834"/>
            <a:ext cx="410845" cy="456565"/>
          </a:xfrm>
          <a:custGeom>
            <a:avLst/>
            <a:gdLst/>
            <a:ahLst/>
            <a:cxnLst/>
            <a:rect l="l" t="t" r="r" b="b"/>
            <a:pathLst>
              <a:path w="410844" h="456565">
                <a:moveTo>
                  <a:pt x="295033" y="140754"/>
                </a:moveTo>
                <a:lnTo>
                  <a:pt x="273926" y="140754"/>
                </a:lnTo>
                <a:lnTo>
                  <a:pt x="273926" y="197726"/>
                </a:lnTo>
                <a:lnTo>
                  <a:pt x="187312" y="197726"/>
                </a:lnTo>
                <a:lnTo>
                  <a:pt x="182600" y="202450"/>
                </a:lnTo>
                <a:lnTo>
                  <a:pt x="182600" y="245186"/>
                </a:lnTo>
                <a:lnTo>
                  <a:pt x="96012" y="245186"/>
                </a:lnTo>
                <a:lnTo>
                  <a:pt x="91287" y="249910"/>
                </a:lnTo>
                <a:lnTo>
                  <a:pt x="91287" y="292646"/>
                </a:lnTo>
                <a:lnTo>
                  <a:pt x="4724" y="292646"/>
                </a:lnTo>
                <a:lnTo>
                  <a:pt x="0" y="297370"/>
                </a:lnTo>
                <a:lnTo>
                  <a:pt x="0" y="451827"/>
                </a:lnTo>
                <a:lnTo>
                  <a:pt x="4724" y="456552"/>
                </a:lnTo>
                <a:lnTo>
                  <a:pt x="376212" y="456552"/>
                </a:lnTo>
                <a:lnTo>
                  <a:pt x="380936" y="451827"/>
                </a:lnTo>
                <a:lnTo>
                  <a:pt x="380936" y="435470"/>
                </a:lnTo>
                <a:lnTo>
                  <a:pt x="203682" y="435470"/>
                </a:lnTo>
                <a:lnTo>
                  <a:pt x="21094" y="435457"/>
                </a:lnTo>
                <a:lnTo>
                  <a:pt x="21094" y="313740"/>
                </a:lnTo>
                <a:lnTo>
                  <a:pt x="112395" y="313740"/>
                </a:lnTo>
                <a:lnTo>
                  <a:pt x="112395" y="266280"/>
                </a:lnTo>
                <a:lnTo>
                  <a:pt x="203682" y="266280"/>
                </a:lnTo>
                <a:lnTo>
                  <a:pt x="203682" y="218820"/>
                </a:lnTo>
                <a:lnTo>
                  <a:pt x="295033" y="218820"/>
                </a:lnTo>
                <a:lnTo>
                  <a:pt x="295033" y="140754"/>
                </a:lnTo>
                <a:close/>
              </a:path>
              <a:path w="410844" h="456565">
                <a:moveTo>
                  <a:pt x="295033" y="218820"/>
                </a:moveTo>
                <a:lnTo>
                  <a:pt x="273939" y="218820"/>
                </a:lnTo>
                <a:lnTo>
                  <a:pt x="273939" y="435470"/>
                </a:lnTo>
                <a:lnTo>
                  <a:pt x="380936" y="435470"/>
                </a:lnTo>
                <a:lnTo>
                  <a:pt x="295033" y="435457"/>
                </a:lnTo>
                <a:lnTo>
                  <a:pt x="295033" y="218820"/>
                </a:lnTo>
                <a:close/>
              </a:path>
              <a:path w="410844" h="456565">
                <a:moveTo>
                  <a:pt x="112395" y="313740"/>
                </a:moveTo>
                <a:lnTo>
                  <a:pt x="91287" y="313740"/>
                </a:lnTo>
                <a:lnTo>
                  <a:pt x="91287" y="435457"/>
                </a:lnTo>
                <a:lnTo>
                  <a:pt x="112395" y="435457"/>
                </a:lnTo>
                <a:lnTo>
                  <a:pt x="112395" y="313740"/>
                </a:lnTo>
                <a:close/>
              </a:path>
              <a:path w="410844" h="456565">
                <a:moveTo>
                  <a:pt x="203682" y="266280"/>
                </a:moveTo>
                <a:lnTo>
                  <a:pt x="182600" y="266280"/>
                </a:lnTo>
                <a:lnTo>
                  <a:pt x="182600" y="435457"/>
                </a:lnTo>
                <a:lnTo>
                  <a:pt x="203682" y="435457"/>
                </a:lnTo>
                <a:lnTo>
                  <a:pt x="203682" y="266280"/>
                </a:lnTo>
                <a:close/>
              </a:path>
              <a:path w="410844" h="456565">
                <a:moveTo>
                  <a:pt x="352075" y="30962"/>
                </a:moveTo>
                <a:lnTo>
                  <a:pt x="327431" y="30962"/>
                </a:lnTo>
                <a:lnTo>
                  <a:pt x="380949" y="119659"/>
                </a:lnTo>
                <a:lnTo>
                  <a:pt x="364566" y="119659"/>
                </a:lnTo>
                <a:lnTo>
                  <a:pt x="359841" y="124383"/>
                </a:lnTo>
                <a:lnTo>
                  <a:pt x="359841" y="435457"/>
                </a:lnTo>
                <a:lnTo>
                  <a:pt x="380936" y="435457"/>
                </a:lnTo>
                <a:lnTo>
                  <a:pt x="380936" y="140754"/>
                </a:lnTo>
                <a:lnTo>
                  <a:pt x="403440" y="140754"/>
                </a:lnTo>
                <a:lnTo>
                  <a:pt x="406946" y="138709"/>
                </a:lnTo>
                <a:lnTo>
                  <a:pt x="410692" y="132079"/>
                </a:lnTo>
                <a:lnTo>
                  <a:pt x="410629" y="128015"/>
                </a:lnTo>
                <a:lnTo>
                  <a:pt x="352075" y="30962"/>
                </a:lnTo>
                <a:close/>
              </a:path>
              <a:path w="410844" h="456565">
                <a:moveTo>
                  <a:pt x="331127" y="0"/>
                </a:moveTo>
                <a:lnTo>
                  <a:pt x="323735" y="0"/>
                </a:lnTo>
                <a:lnTo>
                  <a:pt x="320319" y="1930"/>
                </a:lnTo>
                <a:lnTo>
                  <a:pt x="244233" y="128015"/>
                </a:lnTo>
                <a:lnTo>
                  <a:pt x="244182" y="132079"/>
                </a:lnTo>
                <a:lnTo>
                  <a:pt x="247916" y="138709"/>
                </a:lnTo>
                <a:lnTo>
                  <a:pt x="251434" y="140754"/>
                </a:lnTo>
                <a:lnTo>
                  <a:pt x="319874" y="140754"/>
                </a:lnTo>
                <a:lnTo>
                  <a:pt x="324612" y="136029"/>
                </a:lnTo>
                <a:lnTo>
                  <a:pt x="324612" y="124383"/>
                </a:lnTo>
                <a:lnTo>
                  <a:pt x="319874" y="119659"/>
                </a:lnTo>
                <a:lnTo>
                  <a:pt x="273913" y="119659"/>
                </a:lnTo>
                <a:lnTo>
                  <a:pt x="327431" y="30962"/>
                </a:lnTo>
                <a:lnTo>
                  <a:pt x="352075" y="30962"/>
                </a:lnTo>
                <a:lnTo>
                  <a:pt x="334556" y="1930"/>
                </a:lnTo>
                <a:lnTo>
                  <a:pt x="331127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220" y="6323454"/>
            <a:ext cx="294640" cy="538480"/>
          </a:xfrm>
          <a:custGeom>
            <a:avLst/>
            <a:gdLst/>
            <a:ahLst/>
            <a:cxnLst/>
            <a:rect l="l" t="t" r="r" b="b"/>
            <a:pathLst>
              <a:path w="294640" h="538479">
                <a:moveTo>
                  <a:pt x="46977" y="515505"/>
                </a:moveTo>
                <a:lnTo>
                  <a:pt x="25882" y="515505"/>
                </a:lnTo>
                <a:lnTo>
                  <a:pt x="25882" y="533565"/>
                </a:lnTo>
                <a:lnTo>
                  <a:pt x="30594" y="538289"/>
                </a:lnTo>
                <a:lnTo>
                  <a:pt x="42252" y="538289"/>
                </a:lnTo>
                <a:lnTo>
                  <a:pt x="46977" y="533565"/>
                </a:lnTo>
                <a:lnTo>
                  <a:pt x="46977" y="515505"/>
                </a:lnTo>
                <a:close/>
              </a:path>
              <a:path w="294640" h="538479">
                <a:moveTo>
                  <a:pt x="289852" y="494411"/>
                </a:moveTo>
                <a:lnTo>
                  <a:pt x="7810" y="494411"/>
                </a:lnTo>
                <a:lnTo>
                  <a:pt x="3098" y="499135"/>
                </a:lnTo>
                <a:lnTo>
                  <a:pt x="3098" y="510794"/>
                </a:lnTo>
                <a:lnTo>
                  <a:pt x="7810" y="515505"/>
                </a:lnTo>
                <a:lnTo>
                  <a:pt x="289852" y="515505"/>
                </a:lnTo>
                <a:lnTo>
                  <a:pt x="294576" y="510794"/>
                </a:lnTo>
                <a:lnTo>
                  <a:pt x="294576" y="499135"/>
                </a:lnTo>
                <a:lnTo>
                  <a:pt x="289852" y="494411"/>
                </a:lnTo>
                <a:close/>
              </a:path>
              <a:path w="294640" h="538479">
                <a:moveTo>
                  <a:pt x="46977" y="42049"/>
                </a:moveTo>
                <a:lnTo>
                  <a:pt x="25882" y="42049"/>
                </a:lnTo>
                <a:lnTo>
                  <a:pt x="25882" y="494411"/>
                </a:lnTo>
                <a:lnTo>
                  <a:pt x="46977" y="494411"/>
                </a:lnTo>
                <a:lnTo>
                  <a:pt x="46977" y="42049"/>
                </a:lnTo>
                <a:close/>
              </a:path>
              <a:path w="294640" h="538479">
                <a:moveTo>
                  <a:pt x="39738" y="0"/>
                </a:moveTo>
                <a:lnTo>
                  <a:pt x="33108" y="0"/>
                </a:lnTo>
                <a:lnTo>
                  <a:pt x="29997" y="1562"/>
                </a:lnTo>
                <a:lnTo>
                  <a:pt x="0" y="41338"/>
                </a:lnTo>
                <a:lnTo>
                  <a:pt x="927" y="47955"/>
                </a:lnTo>
                <a:lnTo>
                  <a:pt x="10223" y="54965"/>
                </a:lnTo>
                <a:lnTo>
                  <a:pt x="16840" y="54038"/>
                </a:lnTo>
                <a:lnTo>
                  <a:pt x="25882" y="42049"/>
                </a:lnTo>
                <a:lnTo>
                  <a:pt x="72748" y="42049"/>
                </a:lnTo>
                <a:lnTo>
                  <a:pt x="72847" y="41338"/>
                </a:lnTo>
                <a:lnTo>
                  <a:pt x="42862" y="1562"/>
                </a:lnTo>
                <a:lnTo>
                  <a:pt x="39738" y="0"/>
                </a:lnTo>
                <a:close/>
              </a:path>
              <a:path w="294640" h="538479">
                <a:moveTo>
                  <a:pt x="72748" y="42049"/>
                </a:moveTo>
                <a:lnTo>
                  <a:pt x="46977" y="42049"/>
                </a:lnTo>
                <a:lnTo>
                  <a:pt x="54584" y="52133"/>
                </a:lnTo>
                <a:lnTo>
                  <a:pt x="57746" y="53594"/>
                </a:lnTo>
                <a:lnTo>
                  <a:pt x="63131" y="53594"/>
                </a:lnTo>
                <a:lnTo>
                  <a:pt x="65366" y="52895"/>
                </a:lnTo>
                <a:lnTo>
                  <a:pt x="71932" y="47955"/>
                </a:lnTo>
                <a:lnTo>
                  <a:pt x="72748" y="42049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7973" y="6817804"/>
            <a:ext cx="20955" cy="21590"/>
          </a:xfrm>
          <a:custGeom>
            <a:avLst/>
            <a:gdLst/>
            <a:ahLst/>
            <a:cxnLst/>
            <a:rect l="l" t="t" r="r" b="b"/>
            <a:pathLst>
              <a:path w="20955" h="21590">
                <a:moveTo>
                  <a:pt x="11175" y="0"/>
                </a:moveTo>
                <a:lnTo>
                  <a:pt x="9778" y="0"/>
                </a:lnTo>
                <a:lnTo>
                  <a:pt x="7746" y="406"/>
                </a:lnTo>
                <a:lnTo>
                  <a:pt x="0" y="9220"/>
                </a:lnTo>
                <a:lnTo>
                  <a:pt x="0" y="11988"/>
                </a:lnTo>
                <a:lnTo>
                  <a:pt x="9791" y="21145"/>
                </a:lnTo>
                <a:lnTo>
                  <a:pt x="11163" y="21145"/>
                </a:lnTo>
                <a:lnTo>
                  <a:pt x="20954" y="11988"/>
                </a:lnTo>
                <a:lnTo>
                  <a:pt x="20954" y="9220"/>
                </a:lnTo>
                <a:lnTo>
                  <a:pt x="14503" y="876"/>
                </a:lnTo>
                <a:lnTo>
                  <a:pt x="13881" y="609"/>
                </a:lnTo>
                <a:lnTo>
                  <a:pt x="13207" y="406"/>
                </a:lnTo>
                <a:lnTo>
                  <a:pt x="11175" y="0"/>
                </a:lnTo>
                <a:close/>
              </a:path>
            </a:pathLst>
          </a:custGeom>
          <a:solidFill>
            <a:srgbClr val="D16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8599" y="6791989"/>
            <a:ext cx="186004" cy="714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916" y="6403559"/>
            <a:ext cx="228904" cy="184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6</a:t>
            </a:fld>
            <a:endParaRPr spc="-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250" y="491744"/>
            <a:ext cx="436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15" dirty="0">
                <a:solidFill>
                  <a:srgbClr val="D16925"/>
                </a:solidFill>
                <a:latin typeface="Trebuchet MS"/>
                <a:cs typeface="Trebuchet MS"/>
              </a:rPr>
              <a:t>Регион </a:t>
            </a:r>
            <a:r>
              <a:rPr sz="3600" b="1" spc="-204" dirty="0">
                <a:solidFill>
                  <a:srgbClr val="D16925"/>
                </a:solidFill>
                <a:latin typeface="Trebuchet MS"/>
                <a:cs typeface="Trebuchet MS"/>
              </a:rPr>
              <a:t>и</a:t>
            </a:r>
            <a:r>
              <a:rPr sz="3600" b="1" spc="-280" dirty="0">
                <a:solidFill>
                  <a:srgbClr val="D16925"/>
                </a:solidFill>
                <a:latin typeface="Trebuchet MS"/>
                <a:cs typeface="Trebuchet MS"/>
              </a:rPr>
              <a:t> </a:t>
            </a:r>
            <a:r>
              <a:rPr sz="3600" b="1" spc="-225" dirty="0">
                <a:solidFill>
                  <a:srgbClr val="D16925"/>
                </a:solidFill>
                <a:latin typeface="Trebuchet MS"/>
                <a:cs typeface="Trebuchet MS"/>
              </a:rPr>
              <a:t>университет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43154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200"/>
                </a:lnTo>
              </a:path>
            </a:pathLst>
          </a:custGeom>
          <a:ln w="6350">
            <a:solidFill>
              <a:srgbClr val="43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1657718"/>
            <a:ext cx="0" cy="5024755"/>
          </a:xfrm>
          <a:custGeom>
            <a:avLst/>
            <a:gdLst/>
            <a:ahLst/>
            <a:cxnLst/>
            <a:rect l="l" t="t" r="r" b="b"/>
            <a:pathLst>
              <a:path h="5024755">
                <a:moveTo>
                  <a:pt x="0" y="0"/>
                </a:moveTo>
                <a:lnTo>
                  <a:pt x="0" y="5024196"/>
                </a:lnTo>
              </a:path>
            </a:pathLst>
          </a:custGeom>
          <a:ln w="6350">
            <a:solidFill>
              <a:srgbClr val="436EB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0" y="6756912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199"/>
                </a:lnTo>
              </a:path>
            </a:pathLst>
          </a:custGeom>
          <a:ln w="6350">
            <a:solidFill>
              <a:srgbClr val="43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950" y="298095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6350">
            <a:solidFill>
              <a:srgbClr val="43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6146" y="2980956"/>
            <a:ext cx="8797290" cy="0"/>
          </a:xfrm>
          <a:custGeom>
            <a:avLst/>
            <a:gdLst/>
            <a:ahLst/>
            <a:cxnLst/>
            <a:rect l="l" t="t" r="r" b="b"/>
            <a:pathLst>
              <a:path w="8797290">
                <a:moveTo>
                  <a:pt x="0" y="0"/>
                </a:moveTo>
                <a:lnTo>
                  <a:pt x="8797150" y="0"/>
                </a:lnTo>
              </a:path>
            </a:pathLst>
          </a:custGeom>
          <a:ln w="6350">
            <a:solidFill>
              <a:srgbClr val="436EB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29800" y="2980956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6350">
            <a:solidFill>
              <a:srgbClr val="43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9758" y="515264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6350">
            <a:solidFill>
              <a:srgbClr val="436E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8510" y="5152644"/>
            <a:ext cx="4195445" cy="0"/>
          </a:xfrm>
          <a:custGeom>
            <a:avLst/>
            <a:gdLst/>
            <a:ahLst/>
            <a:cxnLst/>
            <a:rect l="l" t="t" r="r" b="b"/>
            <a:pathLst>
              <a:path w="4195445">
                <a:moveTo>
                  <a:pt x="0" y="0"/>
                </a:moveTo>
                <a:lnTo>
                  <a:pt x="4195013" y="0"/>
                </a:lnTo>
              </a:path>
            </a:pathLst>
          </a:custGeom>
          <a:ln w="6350">
            <a:solidFill>
              <a:srgbClr val="436EB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71087" y="2246896"/>
            <a:ext cx="13519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25" dirty="0">
                <a:solidFill>
                  <a:srgbClr val="649F42"/>
                </a:solidFill>
                <a:latin typeface="Trebuchet MS"/>
                <a:cs typeface="Trebuchet MS"/>
              </a:rPr>
              <a:t>тыс.</a:t>
            </a:r>
            <a:r>
              <a:rPr sz="2800" b="1" spc="-450" dirty="0">
                <a:solidFill>
                  <a:srgbClr val="649F42"/>
                </a:solidFill>
                <a:latin typeface="Trebuchet MS"/>
                <a:cs typeface="Trebuchet MS"/>
              </a:rPr>
              <a:t> </a:t>
            </a:r>
            <a:r>
              <a:rPr sz="2800" b="1" spc="-245" dirty="0">
                <a:solidFill>
                  <a:srgbClr val="649F42"/>
                </a:solidFill>
                <a:latin typeface="Trebuchet MS"/>
                <a:cs typeface="Trebuchet MS"/>
              </a:rPr>
              <a:t>чел.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2500" y="2894261"/>
            <a:ext cx="1309370" cy="2152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405">
              <a:lnSpc>
                <a:spcPts val="6680"/>
              </a:lnSpc>
              <a:spcBef>
                <a:spcPts val="125"/>
              </a:spcBef>
            </a:pPr>
            <a:r>
              <a:rPr sz="6300" b="1" spc="-495" dirty="0">
                <a:solidFill>
                  <a:srgbClr val="649F42"/>
                </a:solidFill>
                <a:latin typeface="Arial"/>
                <a:cs typeface="Arial"/>
              </a:rPr>
              <a:t>топ</a:t>
            </a:r>
            <a:endParaRPr sz="6300">
              <a:latin typeface="Arial"/>
              <a:cs typeface="Arial"/>
            </a:endParaRPr>
          </a:p>
          <a:p>
            <a:pPr marL="12700">
              <a:lnSpc>
                <a:spcPts val="10040"/>
              </a:lnSpc>
            </a:pPr>
            <a:r>
              <a:rPr sz="9100" b="1" spc="-10" dirty="0">
                <a:solidFill>
                  <a:srgbClr val="649F42"/>
                </a:solidFill>
                <a:latin typeface="Arial"/>
                <a:cs typeface="Arial"/>
              </a:rPr>
              <a:t>20</a:t>
            </a:r>
            <a:endParaRPr sz="9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5111" y="1209916"/>
            <a:ext cx="2042160" cy="1290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300" b="1" spc="-245" dirty="0">
                <a:solidFill>
                  <a:srgbClr val="649F42"/>
                </a:solidFill>
                <a:latin typeface="Arial"/>
                <a:cs typeface="Arial"/>
              </a:rPr>
              <a:t>63%</a:t>
            </a:r>
            <a:endParaRPr sz="8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0189" y="2399296"/>
            <a:ext cx="205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solidFill>
                  <a:srgbClr val="649F42"/>
                </a:solidFill>
                <a:latin typeface="Trebuchet MS"/>
                <a:cs typeface="Trebuchet MS"/>
              </a:rPr>
              <a:t>выпускников</a:t>
            </a:r>
            <a:r>
              <a:rPr sz="1800" b="1" spc="-175" dirty="0">
                <a:solidFill>
                  <a:srgbClr val="649F42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649F42"/>
                </a:solidFill>
                <a:latin typeface="Trebuchet MS"/>
                <a:cs typeface="Trebuchet MS"/>
              </a:rPr>
              <a:t>ОмГТУ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485" y="1384668"/>
            <a:ext cx="25349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latin typeface="Arial"/>
                <a:cs typeface="Arial"/>
              </a:rPr>
              <a:t>В </a:t>
            </a:r>
            <a:r>
              <a:rPr sz="2800" spc="-125" dirty="0">
                <a:latin typeface="Arial"/>
                <a:cs typeface="Arial"/>
              </a:rPr>
              <a:t>IT-отрасли  </a:t>
            </a:r>
            <a:r>
              <a:rPr sz="2800" b="1" spc="-155" dirty="0">
                <a:latin typeface="Trebuchet MS"/>
                <a:cs typeface="Trebuchet MS"/>
              </a:rPr>
              <a:t>Омской</a:t>
            </a:r>
            <a:r>
              <a:rPr sz="2800" b="1" spc="-204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области  </a:t>
            </a:r>
            <a:r>
              <a:rPr sz="2800" spc="-135" dirty="0">
                <a:latin typeface="Arial"/>
                <a:cs typeface="Arial"/>
              </a:rPr>
              <a:t>работает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более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1402" y="5266753"/>
            <a:ext cx="412051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55" dirty="0">
                <a:latin typeface="Trebuchet MS"/>
                <a:cs typeface="Trebuchet MS"/>
              </a:rPr>
              <a:t>Часть </a:t>
            </a:r>
            <a:r>
              <a:rPr sz="2800" b="1" spc="-150" dirty="0">
                <a:latin typeface="Trebuchet MS"/>
                <a:cs typeface="Trebuchet MS"/>
              </a:rPr>
              <a:t>омских</a:t>
            </a:r>
            <a:r>
              <a:rPr sz="2800" b="1" spc="-32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IT</a:t>
            </a:r>
            <a:r>
              <a:rPr sz="2800" b="1" spc="-150" dirty="0">
                <a:latin typeface="Trebuchet MS"/>
                <a:cs typeface="Trebuchet MS"/>
              </a:rPr>
              <a:t>-компаний  </a:t>
            </a:r>
            <a:r>
              <a:rPr sz="2800" spc="-135" dirty="0">
                <a:latin typeface="Arial"/>
                <a:cs typeface="Arial"/>
              </a:rPr>
              <a:t>работает </a:t>
            </a:r>
            <a:r>
              <a:rPr sz="2800" spc="-140" dirty="0">
                <a:latin typeface="Arial"/>
                <a:cs typeface="Arial"/>
              </a:rPr>
              <a:t>с </a:t>
            </a:r>
            <a:r>
              <a:rPr sz="2800" b="1" spc="-160" dirty="0">
                <a:latin typeface="Trebuchet MS"/>
                <a:cs typeface="Trebuchet MS"/>
              </a:rPr>
              <a:t>зарубежными  </a:t>
            </a:r>
            <a:r>
              <a:rPr sz="2800" b="1" spc="-145" dirty="0">
                <a:latin typeface="Trebuchet MS"/>
                <a:cs typeface="Trebuchet MS"/>
              </a:rPr>
              <a:t>заказчиками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21951" y="1413472"/>
            <a:ext cx="142811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b="1" spc="-175" dirty="0">
                <a:latin typeface="Trebuchet MS"/>
                <a:cs typeface="Trebuchet MS"/>
              </a:rPr>
              <a:t>о</a:t>
            </a:r>
            <a:r>
              <a:rPr sz="2800" b="1" spc="-170" dirty="0">
                <a:latin typeface="Trebuchet MS"/>
                <a:cs typeface="Trebuchet MS"/>
              </a:rPr>
              <a:t>с</a:t>
            </a:r>
            <a:r>
              <a:rPr sz="2800" b="1" spc="-110" dirty="0">
                <a:latin typeface="Trebuchet MS"/>
                <a:cs typeface="Trebuchet MS"/>
              </a:rPr>
              <a:t>та</a:t>
            </a:r>
            <a:r>
              <a:rPr sz="2800" b="1" spc="-190" dirty="0">
                <a:latin typeface="Trebuchet MS"/>
                <a:cs typeface="Trebuchet MS"/>
              </a:rPr>
              <a:t>ю</a:t>
            </a:r>
            <a:r>
              <a:rPr sz="2800" b="1" spc="-220" dirty="0">
                <a:latin typeface="Trebuchet MS"/>
                <a:cs typeface="Trebuchet MS"/>
              </a:rPr>
              <a:t>т</a:t>
            </a:r>
            <a:r>
              <a:rPr sz="2800" b="1" spc="-254" dirty="0">
                <a:latin typeface="Trebuchet MS"/>
                <a:cs typeface="Trebuchet MS"/>
              </a:rPr>
              <a:t>с</a:t>
            </a:r>
            <a:r>
              <a:rPr sz="2800" b="1" spc="-114" dirty="0">
                <a:latin typeface="Trebuchet MS"/>
                <a:cs typeface="Trebuchet MS"/>
              </a:rPr>
              <a:t>я  раб</a:t>
            </a:r>
            <a:r>
              <a:rPr sz="2800" b="1" spc="-140" dirty="0">
                <a:latin typeface="Trebuchet MS"/>
                <a:cs typeface="Trebuchet MS"/>
              </a:rPr>
              <a:t>отать  </a:t>
            </a:r>
            <a:r>
              <a:rPr sz="2800" b="1" spc="-114" dirty="0">
                <a:latin typeface="Trebuchet MS"/>
                <a:cs typeface="Trebuchet MS"/>
              </a:rPr>
              <a:t>в</a:t>
            </a:r>
            <a:r>
              <a:rPr sz="2800" b="1" spc="-210" dirty="0">
                <a:latin typeface="Trebuchet MS"/>
                <a:cs typeface="Trebuchet MS"/>
              </a:rPr>
              <a:t> </a:t>
            </a:r>
            <a:r>
              <a:rPr sz="2800" b="1" spc="-175" dirty="0">
                <a:latin typeface="Trebuchet MS"/>
                <a:cs typeface="Trebuchet MS"/>
              </a:rPr>
              <a:t>Омске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10551" y="3145599"/>
            <a:ext cx="30162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14" dirty="0">
                <a:latin typeface="Arial"/>
                <a:cs typeface="Arial"/>
              </a:rPr>
              <a:t>По </a:t>
            </a:r>
            <a:r>
              <a:rPr sz="2800" spc="-70" dirty="0">
                <a:latin typeface="Arial"/>
                <a:cs typeface="Arial"/>
              </a:rPr>
              <a:t>уровню  </a:t>
            </a:r>
            <a:r>
              <a:rPr sz="2800" b="1" spc="-135" dirty="0">
                <a:latin typeface="Trebuchet MS"/>
                <a:cs typeface="Trebuchet MS"/>
              </a:rPr>
              <a:t>заработной </a:t>
            </a:r>
            <a:r>
              <a:rPr sz="2800" b="1" spc="-165" dirty="0">
                <a:latin typeface="Trebuchet MS"/>
                <a:cs typeface="Trebuchet MS"/>
              </a:rPr>
              <a:t>платы  </a:t>
            </a:r>
            <a:r>
              <a:rPr sz="2800" b="1" spc="-160" dirty="0">
                <a:latin typeface="Trebuchet MS"/>
                <a:cs typeface="Trebuchet MS"/>
              </a:rPr>
              <a:t>выпускники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185" dirty="0">
                <a:latin typeface="Trebuchet MS"/>
                <a:cs typeface="Trebuchet MS"/>
              </a:rPr>
              <a:t>ОмГТУ  </a:t>
            </a:r>
            <a:r>
              <a:rPr sz="2800" spc="-114" dirty="0">
                <a:latin typeface="Arial"/>
                <a:cs typeface="Arial"/>
              </a:rPr>
              <a:t>входят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2882" y="3102572"/>
            <a:ext cx="35871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latin typeface="Arial"/>
                <a:cs typeface="Arial"/>
              </a:rPr>
              <a:t>В </a:t>
            </a:r>
            <a:r>
              <a:rPr sz="2800" spc="-120" dirty="0">
                <a:latin typeface="Arial"/>
                <a:cs typeface="Arial"/>
              </a:rPr>
              <a:t>Омске</a:t>
            </a:r>
            <a:r>
              <a:rPr sz="2800" spc="-434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представлены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160" dirty="0">
                <a:latin typeface="Trebuchet MS"/>
                <a:cs typeface="Trebuchet MS"/>
              </a:rPr>
              <a:t>крупные</a:t>
            </a:r>
            <a:r>
              <a:rPr sz="2800" b="1" spc="-17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IT</a:t>
            </a:r>
            <a:r>
              <a:rPr sz="2800" b="1" spc="-150" dirty="0">
                <a:latin typeface="Trebuchet MS"/>
                <a:cs typeface="Trebuchet MS"/>
              </a:rPr>
              <a:t>-компании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6949" y="4800132"/>
            <a:ext cx="1373281" cy="883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8030" y="5804733"/>
            <a:ext cx="1109237" cy="735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5072" y="4781429"/>
            <a:ext cx="1215428" cy="656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62527" y="6245033"/>
            <a:ext cx="1327734" cy="385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00621" y="4847238"/>
            <a:ext cx="1067461" cy="9862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7979" y="6097049"/>
            <a:ext cx="1277505" cy="473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95286" y="4527165"/>
            <a:ext cx="1345603" cy="3534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7</a:t>
            </a:fld>
            <a:endParaRPr spc="-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844" y="517144"/>
            <a:ext cx="65170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210" dirty="0">
                <a:solidFill>
                  <a:srgbClr val="D16925"/>
                </a:solidFill>
                <a:latin typeface="Trebuchet MS"/>
                <a:cs typeface="Trebuchet MS"/>
              </a:rPr>
              <a:t>Успешная </a:t>
            </a:r>
            <a:r>
              <a:rPr sz="3200" spc="-165" dirty="0">
                <a:solidFill>
                  <a:srgbClr val="D16925"/>
                </a:solidFill>
                <a:latin typeface="Trebuchet MS"/>
                <a:cs typeface="Trebuchet MS"/>
              </a:rPr>
              <a:t>практика </a:t>
            </a:r>
            <a:r>
              <a:rPr sz="3200" spc="-180" dirty="0">
                <a:solidFill>
                  <a:srgbClr val="D16925"/>
                </a:solidFill>
                <a:latin typeface="Trebuchet MS"/>
                <a:cs typeface="Trebuchet MS"/>
              </a:rPr>
              <a:t>взаимодействия  </a:t>
            </a:r>
            <a:r>
              <a:rPr sz="3200" spc="-270" dirty="0">
                <a:solidFill>
                  <a:srgbClr val="D16925"/>
                </a:solidFill>
                <a:latin typeface="Trebuchet MS"/>
                <a:cs typeface="Trebuchet MS"/>
              </a:rPr>
              <a:t>с </a:t>
            </a:r>
            <a:r>
              <a:rPr sz="3200" spc="-135" dirty="0">
                <a:solidFill>
                  <a:srgbClr val="D16925"/>
                </a:solidFill>
                <a:latin typeface="Trebuchet MS"/>
                <a:cs typeface="Trebuchet MS"/>
              </a:rPr>
              <a:t>ПАО </a:t>
            </a:r>
            <a:r>
              <a:rPr sz="3200" spc="-235" dirty="0">
                <a:solidFill>
                  <a:srgbClr val="D16925"/>
                </a:solidFill>
                <a:latin typeface="Trebuchet MS"/>
                <a:cs typeface="Trebuchet MS"/>
              </a:rPr>
              <a:t>«Газпром</a:t>
            </a:r>
            <a:r>
              <a:rPr sz="3200" spc="-160" dirty="0">
                <a:solidFill>
                  <a:srgbClr val="D16925"/>
                </a:solidFill>
                <a:latin typeface="Trebuchet MS"/>
                <a:cs typeface="Trebuchet MS"/>
              </a:rPr>
              <a:t> </a:t>
            </a:r>
            <a:r>
              <a:rPr sz="3200" spc="-245" dirty="0">
                <a:solidFill>
                  <a:srgbClr val="D16925"/>
                </a:solidFill>
                <a:latin typeface="Trebuchet MS"/>
                <a:cs typeface="Trebuchet MS"/>
              </a:rPr>
              <a:t>нефть»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4933" y="4959502"/>
            <a:ext cx="5420995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методика </a:t>
            </a:r>
            <a:r>
              <a:rPr sz="2200" spc="-65" dirty="0">
                <a:solidFill>
                  <a:srgbClr val="1E1E1C"/>
                </a:solidFill>
                <a:latin typeface="Arial"/>
                <a:cs typeface="Arial"/>
              </a:rPr>
              <a:t>разработки </a:t>
            </a:r>
            <a:r>
              <a:rPr sz="2200" spc="-95" dirty="0">
                <a:solidFill>
                  <a:srgbClr val="1E1E1C"/>
                </a:solidFill>
                <a:latin typeface="Arial"/>
                <a:cs typeface="Arial"/>
              </a:rPr>
              <a:t>целевой </a:t>
            </a:r>
            <a:r>
              <a:rPr sz="2200" spc="-70" dirty="0">
                <a:solidFill>
                  <a:srgbClr val="1E1E1C"/>
                </a:solidFill>
                <a:latin typeface="Arial"/>
                <a:cs typeface="Arial"/>
              </a:rPr>
              <a:t>архитектуры;  </a:t>
            </a:r>
            <a:r>
              <a:rPr sz="2200" spc="-65" dirty="0">
                <a:solidFill>
                  <a:srgbClr val="1E1E1C"/>
                </a:solidFill>
                <a:latin typeface="Arial"/>
                <a:cs typeface="Arial"/>
              </a:rPr>
              <a:t>технические </a:t>
            </a:r>
            <a:r>
              <a:rPr sz="2200" spc="-85" dirty="0">
                <a:solidFill>
                  <a:srgbClr val="1E1E1C"/>
                </a:solidFill>
                <a:latin typeface="Arial"/>
                <a:cs typeface="Arial"/>
              </a:rPr>
              <a:t>требования </a:t>
            </a:r>
            <a:r>
              <a:rPr sz="2200" spc="85" dirty="0">
                <a:solidFill>
                  <a:srgbClr val="1E1E1C"/>
                </a:solidFill>
                <a:latin typeface="Arial"/>
                <a:cs typeface="Arial"/>
              </a:rPr>
              <a:t>к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прототипу  </a:t>
            </a:r>
            <a:r>
              <a:rPr sz="2200" spc="-140" dirty="0">
                <a:solidFill>
                  <a:srgbClr val="1E1E1C"/>
                </a:solidFill>
                <a:latin typeface="Arial"/>
                <a:cs typeface="Arial"/>
              </a:rPr>
              <a:t>Платформы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цифрового производства;  </a:t>
            </a:r>
            <a:r>
              <a:rPr sz="2200" spc="-90" dirty="0">
                <a:solidFill>
                  <a:srgbClr val="1E1E1C"/>
                </a:solidFill>
                <a:latin typeface="Arial"/>
                <a:cs typeface="Arial"/>
              </a:rPr>
              <a:t>демонстратор </a:t>
            </a:r>
            <a:r>
              <a:rPr sz="2200" spc="-140" dirty="0">
                <a:solidFill>
                  <a:srgbClr val="1E1E1C"/>
                </a:solidFill>
                <a:latin typeface="Arial"/>
                <a:cs typeface="Arial"/>
              </a:rPr>
              <a:t>Платформы </a:t>
            </a:r>
            <a:r>
              <a:rPr sz="2200" spc="-75" dirty="0">
                <a:solidFill>
                  <a:srgbClr val="1E1E1C"/>
                </a:solidFill>
                <a:latin typeface="Arial"/>
                <a:cs typeface="Arial"/>
              </a:rPr>
              <a:t>цифрового  </a:t>
            </a:r>
            <a:r>
              <a:rPr sz="2200" spc="-80" dirty="0">
                <a:solidFill>
                  <a:srgbClr val="1E1E1C"/>
                </a:solidFill>
                <a:latin typeface="Arial"/>
                <a:cs typeface="Arial"/>
              </a:rPr>
              <a:t>производства.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6946" y="1653426"/>
            <a:ext cx="9188604" cy="3261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947" y="4790694"/>
            <a:ext cx="2978150" cy="203263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179070" rIns="0" bIns="0" rtlCol="0">
            <a:spAutoFit/>
          </a:bodyPr>
          <a:lstStyle/>
          <a:p>
            <a:pPr marL="108585" marR="337185">
              <a:lnSpc>
                <a:spcPct val="100000"/>
              </a:lnSpc>
              <a:spcBef>
                <a:spcPts val="1410"/>
              </a:spcBef>
            </a:pPr>
            <a:r>
              <a:rPr sz="1800" spc="-85" dirty="0">
                <a:solidFill>
                  <a:srgbClr val="1E1E1C"/>
                </a:solidFill>
                <a:latin typeface="Arial"/>
                <a:cs typeface="Arial"/>
              </a:rPr>
              <a:t>Разработка </a:t>
            </a:r>
            <a:r>
              <a:rPr sz="1800" spc="-75" dirty="0">
                <a:solidFill>
                  <a:srgbClr val="1E1E1C"/>
                </a:solidFill>
                <a:latin typeface="Arial"/>
                <a:cs typeface="Arial"/>
              </a:rPr>
              <a:t>целевой  </a:t>
            </a:r>
            <a:r>
              <a:rPr sz="1800" spc="-60" dirty="0">
                <a:solidFill>
                  <a:srgbClr val="1E1E1C"/>
                </a:solidFill>
                <a:latin typeface="Arial"/>
                <a:cs typeface="Arial"/>
              </a:rPr>
              <a:t>архитектуры </a:t>
            </a:r>
            <a:r>
              <a:rPr sz="1800" spc="-105" dirty="0">
                <a:solidFill>
                  <a:srgbClr val="1E1E1C"/>
                </a:solidFill>
                <a:latin typeface="Arial"/>
                <a:cs typeface="Arial"/>
              </a:rPr>
              <a:t>платформы  </a:t>
            </a:r>
            <a:r>
              <a:rPr sz="1800" spc="-65" dirty="0">
                <a:solidFill>
                  <a:srgbClr val="1E1E1C"/>
                </a:solidFill>
                <a:latin typeface="Arial"/>
                <a:cs typeface="Arial"/>
              </a:rPr>
              <a:t>цифрового </a:t>
            </a:r>
            <a:r>
              <a:rPr sz="1800" spc="-60" dirty="0">
                <a:solidFill>
                  <a:srgbClr val="1E1E1C"/>
                </a:solidFill>
                <a:latin typeface="Arial"/>
                <a:cs typeface="Arial"/>
              </a:rPr>
              <a:t>производства  </a:t>
            </a:r>
            <a:r>
              <a:rPr sz="1800" spc="-55" dirty="0">
                <a:solidFill>
                  <a:srgbClr val="1E1E1C"/>
                </a:solidFill>
                <a:latin typeface="Arial"/>
                <a:cs typeface="Arial"/>
              </a:rPr>
              <a:t>вертикально-  </a:t>
            </a:r>
            <a:r>
              <a:rPr sz="1800" spc="-45" dirty="0">
                <a:solidFill>
                  <a:srgbClr val="1E1E1C"/>
                </a:solidFill>
                <a:latin typeface="Arial"/>
                <a:cs typeface="Arial"/>
              </a:rPr>
              <a:t>интегрированной  </a:t>
            </a:r>
            <a:r>
              <a:rPr sz="1800" spc="-95" dirty="0">
                <a:solidFill>
                  <a:srgbClr val="1E1E1C"/>
                </a:solidFill>
                <a:latin typeface="Arial"/>
                <a:cs typeface="Arial"/>
              </a:rPr>
              <a:t>нефтяной</a:t>
            </a:r>
            <a:r>
              <a:rPr sz="1800" spc="-25" dirty="0">
                <a:solidFill>
                  <a:srgbClr val="1E1E1C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1E1E1C"/>
                </a:solidFill>
                <a:latin typeface="Arial"/>
                <a:cs typeface="Arial"/>
              </a:rPr>
              <a:t>компании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6283" y="5056302"/>
            <a:ext cx="325793" cy="324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9519" y="5541010"/>
            <a:ext cx="194335" cy="248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9519" y="5465877"/>
            <a:ext cx="259715" cy="324485"/>
          </a:xfrm>
          <a:custGeom>
            <a:avLst/>
            <a:gdLst/>
            <a:ahLst/>
            <a:cxnLst/>
            <a:rect l="l" t="t" r="r" b="b"/>
            <a:pathLst>
              <a:path w="259714" h="324485">
                <a:moveTo>
                  <a:pt x="225418" y="9512"/>
                </a:moveTo>
                <a:lnTo>
                  <a:pt x="212153" y="9512"/>
                </a:lnTo>
                <a:lnTo>
                  <a:pt x="249821" y="48247"/>
                </a:lnTo>
                <a:lnTo>
                  <a:pt x="249821" y="314490"/>
                </a:lnTo>
                <a:lnTo>
                  <a:pt x="220243" y="314490"/>
                </a:lnTo>
                <a:lnTo>
                  <a:pt x="218122" y="316623"/>
                </a:lnTo>
                <a:lnTo>
                  <a:pt x="218122" y="321868"/>
                </a:lnTo>
                <a:lnTo>
                  <a:pt x="220243" y="324002"/>
                </a:lnTo>
                <a:lnTo>
                  <a:pt x="255777" y="324002"/>
                </a:lnTo>
                <a:lnTo>
                  <a:pt x="259333" y="320446"/>
                </a:lnTo>
                <a:lnTo>
                  <a:pt x="259333" y="45084"/>
                </a:lnTo>
                <a:lnTo>
                  <a:pt x="258851" y="43891"/>
                </a:lnTo>
                <a:lnTo>
                  <a:pt x="225418" y="9512"/>
                </a:lnTo>
                <a:close/>
              </a:path>
              <a:path w="259714" h="324485">
                <a:moveTo>
                  <a:pt x="215442" y="0"/>
                </a:moveTo>
                <a:lnTo>
                  <a:pt x="3555" y="0"/>
                </a:lnTo>
                <a:lnTo>
                  <a:pt x="0" y="3555"/>
                </a:lnTo>
                <a:lnTo>
                  <a:pt x="0" y="47650"/>
                </a:lnTo>
                <a:lnTo>
                  <a:pt x="2120" y="49771"/>
                </a:lnTo>
                <a:lnTo>
                  <a:pt x="7378" y="49771"/>
                </a:lnTo>
                <a:lnTo>
                  <a:pt x="9512" y="47650"/>
                </a:lnTo>
                <a:lnTo>
                  <a:pt x="9512" y="9512"/>
                </a:lnTo>
                <a:lnTo>
                  <a:pt x="225418" y="9512"/>
                </a:lnTo>
                <a:lnTo>
                  <a:pt x="216674" y="520"/>
                </a:lnTo>
                <a:lnTo>
                  <a:pt x="215442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8916" y="5465496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4762" y="0"/>
                </a:moveTo>
                <a:lnTo>
                  <a:pt x="1168" y="1447"/>
                </a:lnTo>
                <a:lnTo>
                  <a:pt x="0" y="3200"/>
                </a:lnTo>
                <a:lnTo>
                  <a:pt x="0" y="49314"/>
                </a:lnTo>
                <a:lnTo>
                  <a:pt x="2133" y="51447"/>
                </a:lnTo>
                <a:lnTo>
                  <a:pt x="47091" y="51447"/>
                </a:lnTo>
                <a:lnTo>
                  <a:pt x="48818" y="50304"/>
                </a:lnTo>
                <a:lnTo>
                  <a:pt x="50304" y="46786"/>
                </a:lnTo>
                <a:lnTo>
                  <a:pt x="49923" y="44742"/>
                </a:lnTo>
                <a:lnTo>
                  <a:pt x="47193" y="41935"/>
                </a:lnTo>
                <a:lnTo>
                  <a:pt x="9512" y="41935"/>
                </a:lnTo>
                <a:lnTo>
                  <a:pt x="9512" y="16840"/>
                </a:lnTo>
                <a:lnTo>
                  <a:pt x="22781" y="16840"/>
                </a:lnTo>
                <a:lnTo>
                  <a:pt x="6819" y="431"/>
                </a:lnTo>
                <a:lnTo>
                  <a:pt x="4762" y="0"/>
                </a:lnTo>
                <a:close/>
              </a:path>
              <a:path w="50800" h="52070">
                <a:moveTo>
                  <a:pt x="22781" y="16840"/>
                </a:moveTo>
                <a:lnTo>
                  <a:pt x="9512" y="16840"/>
                </a:lnTo>
                <a:lnTo>
                  <a:pt x="33921" y="41935"/>
                </a:lnTo>
                <a:lnTo>
                  <a:pt x="47193" y="41935"/>
                </a:lnTo>
                <a:lnTo>
                  <a:pt x="22781" y="1684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8691" y="5491124"/>
            <a:ext cx="130810" cy="42545"/>
          </a:xfrm>
          <a:custGeom>
            <a:avLst/>
            <a:gdLst/>
            <a:ahLst/>
            <a:cxnLst/>
            <a:rect l="l" t="t" r="r" b="b"/>
            <a:pathLst>
              <a:path w="130810" h="42545">
                <a:moveTo>
                  <a:pt x="126873" y="0"/>
                </a:moveTo>
                <a:lnTo>
                  <a:pt x="3555" y="0"/>
                </a:lnTo>
                <a:lnTo>
                  <a:pt x="0" y="3556"/>
                </a:lnTo>
                <a:lnTo>
                  <a:pt x="0" y="38582"/>
                </a:lnTo>
                <a:lnTo>
                  <a:pt x="3555" y="42138"/>
                </a:lnTo>
                <a:lnTo>
                  <a:pt x="126873" y="42138"/>
                </a:lnTo>
                <a:lnTo>
                  <a:pt x="130428" y="38582"/>
                </a:lnTo>
                <a:lnTo>
                  <a:pt x="130428" y="32626"/>
                </a:lnTo>
                <a:lnTo>
                  <a:pt x="9512" y="32626"/>
                </a:lnTo>
                <a:lnTo>
                  <a:pt x="9512" y="9512"/>
                </a:lnTo>
                <a:lnTo>
                  <a:pt x="130428" y="9512"/>
                </a:lnTo>
                <a:lnTo>
                  <a:pt x="130428" y="3556"/>
                </a:lnTo>
                <a:lnTo>
                  <a:pt x="126873" y="0"/>
                </a:lnTo>
                <a:close/>
              </a:path>
              <a:path w="130810" h="42545">
                <a:moveTo>
                  <a:pt x="130428" y="9512"/>
                </a:moveTo>
                <a:lnTo>
                  <a:pt x="120916" y="9512"/>
                </a:lnTo>
                <a:lnTo>
                  <a:pt x="120916" y="32626"/>
                </a:lnTo>
                <a:lnTo>
                  <a:pt x="130428" y="32626"/>
                </a:lnTo>
                <a:lnTo>
                  <a:pt x="130428" y="9512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3758" y="5556555"/>
            <a:ext cx="45085" cy="41910"/>
          </a:xfrm>
          <a:custGeom>
            <a:avLst/>
            <a:gdLst/>
            <a:ahLst/>
            <a:cxnLst/>
            <a:rect l="l" t="t" r="r" b="b"/>
            <a:pathLst>
              <a:path w="45085" h="41910">
                <a:moveTo>
                  <a:pt x="6464" y="22898"/>
                </a:moveTo>
                <a:lnTo>
                  <a:pt x="3467" y="23088"/>
                </a:lnTo>
                <a:lnTo>
                  <a:pt x="0" y="27050"/>
                </a:lnTo>
                <a:lnTo>
                  <a:pt x="203" y="30048"/>
                </a:lnTo>
                <a:lnTo>
                  <a:pt x="13195" y="41414"/>
                </a:lnTo>
                <a:lnTo>
                  <a:pt x="14312" y="41833"/>
                </a:lnTo>
                <a:lnTo>
                  <a:pt x="15620" y="41833"/>
                </a:lnTo>
                <a:lnTo>
                  <a:pt x="17246" y="41681"/>
                </a:lnTo>
                <a:lnTo>
                  <a:pt x="18440" y="41008"/>
                </a:lnTo>
                <a:lnTo>
                  <a:pt x="26691" y="30149"/>
                </a:lnTo>
                <a:lnTo>
                  <a:pt x="14757" y="30149"/>
                </a:lnTo>
                <a:lnTo>
                  <a:pt x="6464" y="22898"/>
                </a:lnTo>
                <a:close/>
              </a:path>
              <a:path w="45085" h="41910">
                <a:moveTo>
                  <a:pt x="40335" y="0"/>
                </a:moveTo>
                <a:lnTo>
                  <a:pt x="37350" y="406"/>
                </a:lnTo>
                <a:lnTo>
                  <a:pt x="14757" y="30149"/>
                </a:lnTo>
                <a:lnTo>
                  <a:pt x="26691" y="30149"/>
                </a:lnTo>
                <a:lnTo>
                  <a:pt x="44919" y="6159"/>
                </a:lnTo>
                <a:lnTo>
                  <a:pt x="44513" y="3174"/>
                </a:lnTo>
                <a:lnTo>
                  <a:pt x="4033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4769" y="5561933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286" y="0"/>
                </a:lnTo>
              </a:path>
            </a:pathLst>
          </a:custGeom>
          <a:ln w="9512">
            <a:solidFill>
              <a:srgbClr val="004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4769" y="5573026"/>
            <a:ext cx="87630" cy="9525"/>
          </a:xfrm>
          <a:custGeom>
            <a:avLst/>
            <a:gdLst/>
            <a:ahLst/>
            <a:cxnLst/>
            <a:rect l="l" t="t" r="r" b="b"/>
            <a:pathLst>
              <a:path w="87629" h="9525">
                <a:moveTo>
                  <a:pt x="85153" y="0"/>
                </a:moveTo>
                <a:lnTo>
                  <a:pt x="2133" y="0"/>
                </a:lnTo>
                <a:lnTo>
                  <a:pt x="0" y="2133"/>
                </a:lnTo>
                <a:lnTo>
                  <a:pt x="0" y="7378"/>
                </a:lnTo>
                <a:lnTo>
                  <a:pt x="2133" y="9512"/>
                </a:lnTo>
                <a:lnTo>
                  <a:pt x="85153" y="9512"/>
                </a:lnTo>
                <a:lnTo>
                  <a:pt x="87274" y="7378"/>
                </a:lnTo>
                <a:lnTo>
                  <a:pt x="87274" y="2133"/>
                </a:lnTo>
                <a:lnTo>
                  <a:pt x="85153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4782" y="559363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16" y="0"/>
                </a:lnTo>
              </a:path>
            </a:pathLst>
          </a:custGeom>
          <a:ln w="9512">
            <a:solidFill>
              <a:srgbClr val="004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3758" y="5621236"/>
            <a:ext cx="45085" cy="41910"/>
          </a:xfrm>
          <a:custGeom>
            <a:avLst/>
            <a:gdLst/>
            <a:ahLst/>
            <a:cxnLst/>
            <a:rect l="l" t="t" r="r" b="b"/>
            <a:pathLst>
              <a:path w="45085" h="41910">
                <a:moveTo>
                  <a:pt x="6464" y="22898"/>
                </a:moveTo>
                <a:lnTo>
                  <a:pt x="3467" y="23088"/>
                </a:lnTo>
                <a:lnTo>
                  <a:pt x="0" y="27051"/>
                </a:lnTo>
                <a:lnTo>
                  <a:pt x="203" y="30048"/>
                </a:lnTo>
                <a:lnTo>
                  <a:pt x="13195" y="41414"/>
                </a:lnTo>
                <a:lnTo>
                  <a:pt x="14312" y="41833"/>
                </a:lnTo>
                <a:lnTo>
                  <a:pt x="15620" y="41833"/>
                </a:lnTo>
                <a:lnTo>
                  <a:pt x="17246" y="41681"/>
                </a:lnTo>
                <a:lnTo>
                  <a:pt x="18440" y="41008"/>
                </a:lnTo>
                <a:lnTo>
                  <a:pt x="26691" y="30149"/>
                </a:lnTo>
                <a:lnTo>
                  <a:pt x="14757" y="30149"/>
                </a:lnTo>
                <a:lnTo>
                  <a:pt x="6464" y="22898"/>
                </a:lnTo>
                <a:close/>
              </a:path>
              <a:path w="45085" h="41910">
                <a:moveTo>
                  <a:pt x="40335" y="0"/>
                </a:moveTo>
                <a:lnTo>
                  <a:pt x="37350" y="406"/>
                </a:lnTo>
                <a:lnTo>
                  <a:pt x="14757" y="30149"/>
                </a:lnTo>
                <a:lnTo>
                  <a:pt x="26691" y="30149"/>
                </a:lnTo>
                <a:lnTo>
                  <a:pt x="44919" y="6159"/>
                </a:lnTo>
                <a:lnTo>
                  <a:pt x="44513" y="3175"/>
                </a:lnTo>
                <a:lnTo>
                  <a:pt x="40335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24769" y="5626601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286" y="0"/>
                </a:lnTo>
              </a:path>
            </a:pathLst>
          </a:custGeom>
          <a:ln w="9512">
            <a:solidFill>
              <a:srgbClr val="004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4769" y="5637708"/>
            <a:ext cx="87630" cy="9525"/>
          </a:xfrm>
          <a:custGeom>
            <a:avLst/>
            <a:gdLst/>
            <a:ahLst/>
            <a:cxnLst/>
            <a:rect l="l" t="t" r="r" b="b"/>
            <a:pathLst>
              <a:path w="87629" h="9525">
                <a:moveTo>
                  <a:pt x="85153" y="0"/>
                </a:moveTo>
                <a:lnTo>
                  <a:pt x="2133" y="0"/>
                </a:lnTo>
                <a:lnTo>
                  <a:pt x="0" y="2133"/>
                </a:lnTo>
                <a:lnTo>
                  <a:pt x="0" y="7378"/>
                </a:lnTo>
                <a:lnTo>
                  <a:pt x="2133" y="9512"/>
                </a:lnTo>
                <a:lnTo>
                  <a:pt x="85153" y="9512"/>
                </a:lnTo>
                <a:lnTo>
                  <a:pt x="87274" y="7378"/>
                </a:lnTo>
                <a:lnTo>
                  <a:pt x="87274" y="2133"/>
                </a:lnTo>
                <a:lnTo>
                  <a:pt x="85153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4782" y="565831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16" y="0"/>
                </a:lnTo>
              </a:path>
            </a:pathLst>
          </a:custGeom>
          <a:ln w="9512">
            <a:solidFill>
              <a:srgbClr val="004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24769" y="5691283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286" y="0"/>
                </a:lnTo>
              </a:path>
            </a:pathLst>
          </a:custGeom>
          <a:ln w="9512">
            <a:solidFill>
              <a:srgbClr val="004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24769" y="5702376"/>
            <a:ext cx="87630" cy="9525"/>
          </a:xfrm>
          <a:custGeom>
            <a:avLst/>
            <a:gdLst/>
            <a:ahLst/>
            <a:cxnLst/>
            <a:rect l="l" t="t" r="r" b="b"/>
            <a:pathLst>
              <a:path w="87629" h="9525">
                <a:moveTo>
                  <a:pt x="85153" y="0"/>
                </a:moveTo>
                <a:lnTo>
                  <a:pt x="2133" y="0"/>
                </a:lnTo>
                <a:lnTo>
                  <a:pt x="0" y="2133"/>
                </a:lnTo>
                <a:lnTo>
                  <a:pt x="0" y="7378"/>
                </a:lnTo>
                <a:lnTo>
                  <a:pt x="2133" y="9512"/>
                </a:lnTo>
                <a:lnTo>
                  <a:pt x="85153" y="9512"/>
                </a:lnTo>
                <a:lnTo>
                  <a:pt x="87274" y="7378"/>
                </a:lnTo>
                <a:lnTo>
                  <a:pt x="87274" y="2133"/>
                </a:lnTo>
                <a:lnTo>
                  <a:pt x="85153" y="0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4782" y="5722982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16" y="0"/>
                </a:lnTo>
              </a:path>
            </a:pathLst>
          </a:custGeom>
          <a:ln w="9512">
            <a:solidFill>
              <a:srgbClr val="004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64317" y="5686526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37655" y="0"/>
                </a:moveTo>
                <a:lnTo>
                  <a:pt x="3555" y="0"/>
                </a:lnTo>
                <a:lnTo>
                  <a:pt x="0" y="3556"/>
                </a:lnTo>
                <a:lnTo>
                  <a:pt x="0" y="37655"/>
                </a:lnTo>
                <a:lnTo>
                  <a:pt x="3555" y="41211"/>
                </a:lnTo>
                <a:lnTo>
                  <a:pt x="37655" y="41211"/>
                </a:lnTo>
                <a:lnTo>
                  <a:pt x="41211" y="37655"/>
                </a:lnTo>
                <a:lnTo>
                  <a:pt x="41211" y="31699"/>
                </a:lnTo>
                <a:lnTo>
                  <a:pt x="9512" y="31699"/>
                </a:lnTo>
                <a:lnTo>
                  <a:pt x="9512" y="9512"/>
                </a:lnTo>
                <a:lnTo>
                  <a:pt x="41211" y="9512"/>
                </a:lnTo>
                <a:lnTo>
                  <a:pt x="41211" y="3556"/>
                </a:lnTo>
                <a:lnTo>
                  <a:pt x="37655" y="0"/>
                </a:lnTo>
                <a:close/>
              </a:path>
              <a:path w="41275" h="41275">
                <a:moveTo>
                  <a:pt x="41211" y="9512"/>
                </a:moveTo>
                <a:lnTo>
                  <a:pt x="31699" y="9512"/>
                </a:lnTo>
                <a:lnTo>
                  <a:pt x="31699" y="31699"/>
                </a:lnTo>
                <a:lnTo>
                  <a:pt x="41211" y="31699"/>
                </a:lnTo>
                <a:lnTo>
                  <a:pt x="41211" y="9512"/>
                </a:lnTo>
                <a:close/>
              </a:path>
            </a:pathLst>
          </a:custGeom>
          <a:solidFill>
            <a:srgbClr val="004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7185" y="6213678"/>
            <a:ext cx="324002" cy="324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8</a:t>
            </a:fld>
            <a:endParaRPr spc="-1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3" y="1888744"/>
            <a:ext cx="10685145" cy="3714750"/>
          </a:xfrm>
          <a:custGeom>
            <a:avLst/>
            <a:gdLst/>
            <a:ahLst/>
            <a:cxnLst/>
            <a:rect l="l" t="t" r="r" b="b"/>
            <a:pathLst>
              <a:path w="10685145" h="3714750">
                <a:moveTo>
                  <a:pt x="0" y="3714750"/>
                </a:moveTo>
                <a:lnTo>
                  <a:pt x="10684941" y="3714750"/>
                </a:lnTo>
                <a:lnTo>
                  <a:pt x="10684941" y="0"/>
                </a:lnTo>
                <a:lnTo>
                  <a:pt x="0" y="0"/>
                </a:lnTo>
                <a:lnTo>
                  <a:pt x="0" y="37147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2101" y="495999"/>
            <a:ext cx="8983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10" dirty="0">
                <a:solidFill>
                  <a:srgbClr val="D16925"/>
                </a:solidFill>
                <a:latin typeface="Trebuchet MS"/>
                <a:cs typeface="Trebuchet MS"/>
              </a:rPr>
              <a:t>Успешная </a:t>
            </a:r>
            <a:r>
              <a:rPr sz="3200" spc="-165" dirty="0">
                <a:solidFill>
                  <a:srgbClr val="D16925"/>
                </a:solidFill>
                <a:latin typeface="Trebuchet MS"/>
                <a:cs typeface="Trebuchet MS"/>
              </a:rPr>
              <a:t>практика </a:t>
            </a:r>
            <a:r>
              <a:rPr sz="3200" spc="-180" dirty="0">
                <a:solidFill>
                  <a:srgbClr val="D16925"/>
                </a:solidFill>
                <a:latin typeface="Trebuchet MS"/>
                <a:cs typeface="Trebuchet MS"/>
              </a:rPr>
              <a:t>взаимодействия </a:t>
            </a:r>
            <a:r>
              <a:rPr sz="3200" spc="-270" dirty="0">
                <a:solidFill>
                  <a:srgbClr val="D16925"/>
                </a:solidFill>
                <a:latin typeface="Trebuchet MS"/>
                <a:cs typeface="Trebuchet MS"/>
              </a:rPr>
              <a:t>с </a:t>
            </a:r>
            <a:r>
              <a:rPr sz="3200" spc="-95" dirty="0">
                <a:solidFill>
                  <a:srgbClr val="D16925"/>
                </a:solidFill>
                <a:latin typeface="Trebuchet MS"/>
                <a:cs typeface="Trebuchet MS"/>
              </a:rPr>
              <a:t>ПО</a:t>
            </a:r>
            <a:r>
              <a:rPr sz="3200" spc="-45" dirty="0">
                <a:solidFill>
                  <a:srgbClr val="D16925"/>
                </a:solidFill>
                <a:latin typeface="Trebuchet MS"/>
                <a:cs typeface="Trebuchet MS"/>
              </a:rPr>
              <a:t> </a:t>
            </a:r>
            <a:r>
              <a:rPr sz="3200" spc="-220" dirty="0">
                <a:solidFill>
                  <a:srgbClr val="D16925"/>
                </a:solidFill>
                <a:latin typeface="Trebuchet MS"/>
                <a:cs typeface="Trebuchet MS"/>
              </a:rPr>
              <a:t>«Полет»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41" y="1010247"/>
            <a:ext cx="9430385" cy="74549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b="1" spc="-120" dirty="0">
                <a:solidFill>
                  <a:srgbClr val="2D2E7E"/>
                </a:solidFill>
                <a:latin typeface="Trebuchet MS"/>
                <a:cs typeface="Trebuchet MS"/>
              </a:rPr>
              <a:t>Особенности </a:t>
            </a:r>
            <a:r>
              <a:rPr sz="2000" b="1" spc="-110" dirty="0">
                <a:solidFill>
                  <a:srgbClr val="2D2E7E"/>
                </a:solidFill>
                <a:latin typeface="Trebuchet MS"/>
                <a:cs typeface="Trebuchet MS"/>
              </a:rPr>
              <a:t>реализации </a:t>
            </a:r>
            <a:r>
              <a:rPr sz="2000" b="1" spc="-65" dirty="0">
                <a:solidFill>
                  <a:srgbClr val="2D2E7E"/>
                </a:solidFill>
                <a:latin typeface="Trebuchet MS"/>
                <a:cs typeface="Trebuchet MS"/>
              </a:rPr>
              <a:t>ООП </a:t>
            </a:r>
            <a:r>
              <a:rPr sz="2000" b="1" spc="-80" dirty="0">
                <a:solidFill>
                  <a:srgbClr val="2D2E7E"/>
                </a:solidFill>
                <a:latin typeface="Trebuchet MS"/>
                <a:cs typeface="Trebuchet MS"/>
              </a:rPr>
              <a:t>в </a:t>
            </a:r>
            <a:r>
              <a:rPr sz="2000" b="1" spc="-120" dirty="0">
                <a:solidFill>
                  <a:srgbClr val="2D2E7E"/>
                </a:solidFill>
                <a:latin typeface="Trebuchet MS"/>
                <a:cs typeface="Trebuchet MS"/>
              </a:rPr>
              <a:t>центре </a:t>
            </a:r>
            <a:r>
              <a:rPr sz="2000" b="1" spc="-110" dirty="0">
                <a:solidFill>
                  <a:srgbClr val="2D2E7E"/>
                </a:solidFill>
                <a:latin typeface="Trebuchet MS"/>
                <a:cs typeface="Trebuchet MS"/>
              </a:rPr>
              <a:t>подготовки </a:t>
            </a:r>
            <a:r>
              <a:rPr sz="2000" b="1" spc="-120" dirty="0">
                <a:solidFill>
                  <a:srgbClr val="2D2E7E"/>
                </a:solidFill>
                <a:latin typeface="Trebuchet MS"/>
                <a:cs typeface="Trebuchet MS"/>
              </a:rPr>
              <a:t>инженерных </a:t>
            </a:r>
            <a:r>
              <a:rPr sz="2000" b="1" spc="-90" dirty="0">
                <a:solidFill>
                  <a:srgbClr val="2D2E7E"/>
                </a:solidFill>
                <a:latin typeface="Trebuchet MS"/>
                <a:cs typeface="Trebuchet MS"/>
              </a:rPr>
              <a:t>кадров</a:t>
            </a:r>
            <a:r>
              <a:rPr sz="2000" b="1" spc="-100" dirty="0">
                <a:solidFill>
                  <a:srgbClr val="2D2E7E"/>
                </a:solidFill>
                <a:latin typeface="Trebuchet MS"/>
                <a:cs typeface="Trebuchet MS"/>
              </a:rPr>
              <a:t> </a:t>
            </a:r>
            <a:r>
              <a:rPr sz="2000" b="1" spc="-125" dirty="0">
                <a:solidFill>
                  <a:srgbClr val="2D2E7E"/>
                </a:solidFill>
                <a:latin typeface="Trebuchet MS"/>
                <a:cs typeface="Trebuchet MS"/>
              </a:rPr>
              <a:t>«Ангара»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60" dirty="0">
                <a:solidFill>
                  <a:srgbClr val="2D2E7E"/>
                </a:solidFill>
                <a:latin typeface="Arial"/>
                <a:cs typeface="Arial"/>
              </a:rPr>
              <a:t>на </a:t>
            </a:r>
            <a:r>
              <a:rPr sz="1600" spc="-45" dirty="0">
                <a:solidFill>
                  <a:srgbClr val="2D2E7E"/>
                </a:solidFill>
                <a:latin typeface="Arial"/>
                <a:cs typeface="Arial"/>
              </a:rPr>
              <a:t>примере </a:t>
            </a:r>
            <a:r>
              <a:rPr sz="1600" spc="-40" dirty="0">
                <a:solidFill>
                  <a:srgbClr val="2D2E7E"/>
                </a:solidFill>
                <a:latin typeface="Arial"/>
                <a:cs typeface="Arial"/>
              </a:rPr>
              <a:t>15.03.05 </a:t>
            </a:r>
            <a:r>
              <a:rPr sz="1600" spc="-50" dirty="0">
                <a:solidFill>
                  <a:srgbClr val="2D2E7E"/>
                </a:solidFill>
                <a:latin typeface="Arial"/>
                <a:cs typeface="Arial"/>
              </a:rPr>
              <a:t>«Конструкторско-технологическое </a:t>
            </a:r>
            <a:r>
              <a:rPr sz="1600" spc="-55" dirty="0">
                <a:solidFill>
                  <a:srgbClr val="2D2E7E"/>
                </a:solidFill>
                <a:latin typeface="Arial"/>
                <a:cs typeface="Arial"/>
              </a:rPr>
              <a:t>обеспечение </a:t>
            </a:r>
            <a:r>
              <a:rPr sz="1600" spc="-70" dirty="0">
                <a:solidFill>
                  <a:srgbClr val="2D2E7E"/>
                </a:solidFill>
                <a:latin typeface="Arial"/>
                <a:cs typeface="Arial"/>
              </a:rPr>
              <a:t>машиностроительных</a:t>
            </a:r>
            <a:r>
              <a:rPr sz="1600" spc="180" dirty="0">
                <a:solidFill>
                  <a:srgbClr val="2D2E7E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D2E7E"/>
                </a:solidFill>
                <a:latin typeface="Arial"/>
                <a:cs typeface="Arial"/>
              </a:rPr>
              <a:t>производств»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8746" y="4244657"/>
            <a:ext cx="4389120" cy="2588895"/>
          </a:xfrm>
          <a:custGeom>
            <a:avLst/>
            <a:gdLst/>
            <a:ahLst/>
            <a:cxnLst/>
            <a:rect l="l" t="t" r="r" b="b"/>
            <a:pathLst>
              <a:path w="4389120" h="2588895">
                <a:moveTo>
                  <a:pt x="4388497" y="2588437"/>
                </a:moveTo>
                <a:lnTo>
                  <a:pt x="0" y="2588437"/>
                </a:lnTo>
                <a:lnTo>
                  <a:pt x="0" y="0"/>
                </a:lnTo>
                <a:lnTo>
                  <a:pt x="4388497" y="0"/>
                </a:lnTo>
                <a:lnTo>
                  <a:pt x="4388497" y="25884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8746" y="4244657"/>
            <a:ext cx="4389120" cy="2588895"/>
          </a:xfrm>
          <a:custGeom>
            <a:avLst/>
            <a:gdLst/>
            <a:ahLst/>
            <a:cxnLst/>
            <a:rect l="l" t="t" r="r" b="b"/>
            <a:pathLst>
              <a:path w="4389120" h="2588895">
                <a:moveTo>
                  <a:pt x="4388497" y="2588437"/>
                </a:moveTo>
                <a:lnTo>
                  <a:pt x="0" y="2588437"/>
                </a:lnTo>
                <a:lnTo>
                  <a:pt x="0" y="0"/>
                </a:lnTo>
                <a:lnTo>
                  <a:pt x="4388497" y="0"/>
                </a:lnTo>
                <a:lnTo>
                  <a:pt x="4388497" y="2588437"/>
                </a:lnTo>
                <a:close/>
              </a:path>
            </a:pathLst>
          </a:custGeom>
          <a:ln w="25400">
            <a:solidFill>
              <a:srgbClr val="649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2611" y="3670148"/>
            <a:ext cx="8978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Рабочая</a:t>
            </a:r>
            <a:r>
              <a:rPr sz="800" b="1" spc="-8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9D1723"/>
                </a:solidFill>
                <a:latin typeface="Trebuchet MS"/>
                <a:cs typeface="Trebuchet MS"/>
              </a:rPr>
              <a:t>профессия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1786" y="4552410"/>
            <a:ext cx="956944" cy="22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650" b="1" i="1" spc="-45" dirty="0">
                <a:solidFill>
                  <a:srgbClr val="0A4090"/>
                </a:solidFill>
                <a:latin typeface="Trebuchet MS"/>
                <a:cs typeface="Trebuchet MS"/>
              </a:rPr>
              <a:t>Лаборатория  неразрушающего</a:t>
            </a:r>
            <a:r>
              <a:rPr sz="650" b="1" i="1" spc="-9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650" b="1" i="1" spc="-55" dirty="0">
                <a:solidFill>
                  <a:srgbClr val="0A4090"/>
                </a:solidFill>
                <a:latin typeface="Trebuchet MS"/>
                <a:cs typeface="Trebuchet MS"/>
              </a:rPr>
              <a:t>конроля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1044" y="2703550"/>
            <a:ext cx="11271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Знакомство </a:t>
            </a:r>
            <a:r>
              <a:rPr sz="500" b="1" spc="-45" dirty="0">
                <a:solidFill>
                  <a:srgbClr val="0A4090"/>
                </a:solidFill>
                <a:latin typeface="Trebuchet MS"/>
                <a:cs typeface="Trebuchet MS"/>
              </a:rPr>
              <a:t>с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графическими системами  </a:t>
            </a:r>
            <a:r>
              <a:rPr sz="500" b="1" spc="-20" dirty="0">
                <a:solidFill>
                  <a:srgbClr val="0A4090"/>
                </a:solidFill>
                <a:latin typeface="Trebuchet MS"/>
                <a:cs typeface="Trebuchet MS"/>
              </a:rPr>
              <a:t>КОМПАС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 </a:t>
            </a:r>
            <a:r>
              <a:rPr sz="500" b="1" spc="5" dirty="0">
                <a:solidFill>
                  <a:srgbClr val="0A4090"/>
                </a:solidFill>
                <a:latin typeface="Trebuchet MS"/>
                <a:cs typeface="Trebuchet MS"/>
              </a:rPr>
              <a:t>NX</a:t>
            </a:r>
            <a:r>
              <a:rPr sz="500" b="1" spc="-7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CAD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4219" y="3358553"/>
            <a:ext cx="7848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Материалы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их</a:t>
            </a:r>
            <a:r>
              <a:rPr sz="500" b="1" spc="-8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обработка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2586" y="3358553"/>
            <a:ext cx="149225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40" dirty="0">
                <a:solidFill>
                  <a:srgbClr val="0A4090"/>
                </a:solidFill>
                <a:latin typeface="Trebuchet MS"/>
                <a:cs typeface="Trebuchet MS"/>
              </a:rPr>
              <a:t>Технологическая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подготовка производства и</a:t>
            </a:r>
            <a:r>
              <a:rPr sz="500" b="1" spc="6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сборки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411" y="3901414"/>
            <a:ext cx="652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Изготовление</a:t>
            </a:r>
            <a:r>
              <a:rPr sz="500" b="1" spc="-9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деталей </a:t>
            </a:r>
            <a:r>
              <a:rPr sz="500" b="1" spc="-2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на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 станках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9202" y="2630716"/>
            <a:ext cx="9582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Изучение пакета </a:t>
            </a:r>
            <a:r>
              <a:rPr sz="500" b="1" spc="5" dirty="0">
                <a:solidFill>
                  <a:srgbClr val="0A4090"/>
                </a:solidFill>
                <a:latin typeface="Trebuchet MS"/>
                <a:cs typeface="Trebuchet MS"/>
              </a:rPr>
              <a:t>NX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CAD 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Размеры, форма и</a:t>
            </a:r>
            <a:r>
              <a:rPr sz="500" b="1" spc="-7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расположение  поверхностей,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свойства 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материала,</a:t>
            </a:r>
            <a:r>
              <a:rPr sz="500" b="1" spc="-8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ТХ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1384" y="2630716"/>
            <a:ext cx="8242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Использование пакета</a:t>
            </a:r>
            <a:endParaRPr sz="5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500" b="1" spc="5" dirty="0">
                <a:solidFill>
                  <a:srgbClr val="0A4090"/>
                </a:solidFill>
                <a:latin typeface="Trebuchet MS"/>
                <a:cs typeface="Trebuchet MS"/>
              </a:rPr>
              <a:t>NX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CAD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для</a:t>
            </a:r>
            <a:r>
              <a:rPr sz="500" b="1" spc="-10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проектирования  механизмов </a:t>
            </a:r>
            <a:r>
              <a:rPr sz="500" b="1" spc="-20" dirty="0">
                <a:solidFill>
                  <a:srgbClr val="0A4090"/>
                </a:solidFill>
                <a:latin typeface="Trebuchet MS"/>
                <a:cs typeface="Trebuchet MS"/>
              </a:rPr>
              <a:t>(КП)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41260" y="2627795"/>
            <a:ext cx="8534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Информационная</a:t>
            </a:r>
            <a:r>
              <a:rPr sz="500" b="1" spc="-10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поддержка </a:t>
            </a:r>
            <a:r>
              <a:rPr sz="500" b="1" spc="-1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жизненного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цикла</a:t>
            </a:r>
            <a:r>
              <a:rPr sz="500" b="1" spc="-4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изделий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1377" y="2695265"/>
            <a:ext cx="467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40" dirty="0">
                <a:solidFill>
                  <a:srgbClr val="0A4090"/>
                </a:solidFill>
                <a:latin typeface="Trebuchet MS"/>
                <a:cs typeface="Trebuchet MS"/>
              </a:rPr>
              <a:t>NX</a:t>
            </a:r>
            <a:r>
              <a:rPr sz="1100" b="1" i="1" spc="-16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1100" b="1" i="1" spc="-60" dirty="0">
                <a:solidFill>
                  <a:srgbClr val="0A4090"/>
                </a:solidFill>
                <a:latin typeface="Trebuchet MS"/>
                <a:cs typeface="Trebuchet MS"/>
              </a:rPr>
              <a:t>CAD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77198" y="2631722"/>
            <a:ext cx="139827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6260">
              <a:lnSpc>
                <a:spcPct val="100000"/>
              </a:lnSpc>
              <a:spcBef>
                <a:spcPts val="105"/>
              </a:spcBef>
            </a:pPr>
            <a:r>
              <a:rPr sz="1100" b="1" i="1" spc="-50" dirty="0">
                <a:solidFill>
                  <a:srgbClr val="0A4090"/>
                </a:solidFill>
                <a:latin typeface="Trebuchet MS"/>
                <a:cs typeface="Trebuchet MS"/>
              </a:rPr>
              <a:t>CALS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94"/>
              </a:spcBef>
            </a:pPr>
            <a:r>
              <a:rPr sz="800" b="1" spc="-60" dirty="0">
                <a:solidFill>
                  <a:srgbClr val="9D1723"/>
                </a:solidFill>
                <a:latin typeface="Trebuchet MS"/>
                <a:cs typeface="Trebuchet MS"/>
              </a:rPr>
              <a:t>Технология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сборки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ракет  </a:t>
            </a: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Проектирование</a:t>
            </a:r>
            <a:r>
              <a:rPr sz="800" b="1" spc="-114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спецоснастки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08275" y="3315370"/>
            <a:ext cx="7194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130" dirty="0">
                <a:solidFill>
                  <a:srgbClr val="0A4090"/>
                </a:solidFill>
                <a:latin typeface="Trebuchet MS"/>
                <a:cs typeface="Trebuchet MS"/>
              </a:rPr>
              <a:t>Team</a:t>
            </a:r>
            <a:r>
              <a:rPr sz="1100" b="1" i="1" spc="-11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1100" b="1" i="1" spc="-100" dirty="0">
                <a:solidFill>
                  <a:srgbClr val="0A4090"/>
                </a:solidFill>
                <a:latin typeface="Trebuchet MS"/>
                <a:cs typeface="Trebuchet MS"/>
              </a:rPr>
              <a:t>center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78232" y="3902297"/>
            <a:ext cx="4889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i="1" spc="-40" dirty="0">
                <a:solidFill>
                  <a:srgbClr val="0A4090"/>
                </a:solidFill>
                <a:latin typeface="Trebuchet MS"/>
                <a:cs typeface="Trebuchet MS"/>
              </a:rPr>
              <a:t>NX</a:t>
            </a:r>
            <a:r>
              <a:rPr sz="1100" b="1" i="1" spc="-16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1100" b="1" i="1" spc="-60" dirty="0">
                <a:solidFill>
                  <a:srgbClr val="0A4090"/>
                </a:solidFill>
                <a:latin typeface="Trebuchet MS"/>
                <a:cs typeface="Trebuchet MS"/>
              </a:rPr>
              <a:t>CAM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46838" y="3902938"/>
            <a:ext cx="9817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Изготовление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деталей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на</a:t>
            </a:r>
            <a:r>
              <a:rPr sz="500" b="1" spc="-5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станках,  </a:t>
            </a: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программирование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станков </a:t>
            </a:r>
            <a:r>
              <a:rPr sz="500" b="1" spc="-45" dirty="0">
                <a:solidFill>
                  <a:srgbClr val="0A4090"/>
                </a:solidFill>
                <a:latin typeface="Trebuchet MS"/>
                <a:cs typeface="Trebuchet MS"/>
              </a:rPr>
              <a:t>с</a:t>
            </a:r>
            <a:r>
              <a:rPr sz="500" b="1" spc="-100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20" dirty="0">
                <a:solidFill>
                  <a:srgbClr val="0A4090"/>
                </a:solidFill>
                <a:latin typeface="Trebuchet MS"/>
                <a:cs typeface="Trebuchet MS"/>
              </a:rPr>
              <a:t>ЧПУ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48679" y="4162183"/>
            <a:ext cx="1035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Испытание и</a:t>
            </a:r>
            <a:r>
              <a:rPr sz="800" b="1" spc="-11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контроль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48679" y="4284104"/>
            <a:ext cx="812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качества</a:t>
            </a:r>
            <a:r>
              <a:rPr sz="800" b="1" spc="-7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55" dirty="0">
                <a:solidFill>
                  <a:srgbClr val="9D1723"/>
                </a:solidFill>
                <a:latin typeface="Trebuchet MS"/>
                <a:cs typeface="Trebuchet MS"/>
              </a:rPr>
              <a:t>изделий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48959" y="4560596"/>
            <a:ext cx="8388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25" dirty="0">
                <a:solidFill>
                  <a:srgbClr val="0A4090"/>
                </a:solidFill>
                <a:latin typeface="Trebuchet MS"/>
                <a:cs typeface="Trebuchet MS"/>
              </a:rPr>
              <a:t>Приборы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и методы</a:t>
            </a:r>
            <a:r>
              <a:rPr sz="500" b="1" spc="-6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контроля  качествасваренного</a:t>
            </a: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20" dirty="0">
                <a:solidFill>
                  <a:srgbClr val="0A4090"/>
                </a:solidFill>
                <a:latin typeface="Trebuchet MS"/>
                <a:cs typeface="Trebuchet MS"/>
              </a:rPr>
              <a:t>шва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48679" y="4845240"/>
            <a:ext cx="7404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Основы</a:t>
            </a:r>
            <a:r>
              <a:rPr sz="800" b="1" spc="-105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расчета </a:t>
            </a:r>
            <a:r>
              <a:rPr sz="800" b="1" spc="-3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оболочек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3188" y="5285588"/>
            <a:ext cx="666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b="1" spc="-35" dirty="0">
                <a:solidFill>
                  <a:srgbClr val="0A4090"/>
                </a:solidFill>
                <a:latin typeface="Trebuchet MS"/>
                <a:cs typeface="Trebuchet MS"/>
              </a:rPr>
              <a:t>Средства инженерного 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анализа </a:t>
            </a:r>
            <a:r>
              <a:rPr sz="500" b="1" spc="5" dirty="0">
                <a:solidFill>
                  <a:srgbClr val="0A4090"/>
                </a:solidFill>
                <a:latin typeface="Trebuchet MS"/>
                <a:cs typeface="Trebuchet MS"/>
              </a:rPr>
              <a:t>NX</a:t>
            </a:r>
            <a:r>
              <a:rPr sz="500" b="1" spc="-5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500" b="1" spc="-30" dirty="0">
                <a:solidFill>
                  <a:srgbClr val="0A4090"/>
                </a:solidFill>
                <a:latin typeface="Trebuchet MS"/>
                <a:cs typeface="Trebuchet MS"/>
              </a:rPr>
              <a:t>CAE</a:t>
            </a:r>
            <a:endParaRPr sz="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2263" y="4845240"/>
            <a:ext cx="8020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55" dirty="0">
                <a:solidFill>
                  <a:srgbClr val="9D1723"/>
                </a:solidFill>
                <a:latin typeface="Trebuchet MS"/>
                <a:cs typeface="Trebuchet MS"/>
              </a:rPr>
              <a:t>Теплозащитные 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материалы </a:t>
            </a:r>
            <a:r>
              <a:rPr sz="800" b="1" spc="-35" dirty="0">
                <a:solidFill>
                  <a:srgbClr val="9D1723"/>
                </a:solidFill>
                <a:latin typeface="Trebuchet MS"/>
                <a:cs typeface="Trebuchet MS"/>
              </a:rPr>
              <a:t>в</a:t>
            </a:r>
            <a:r>
              <a:rPr sz="800" b="1" spc="-85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9D1723"/>
                </a:solidFill>
                <a:latin typeface="Trebuchet MS"/>
                <a:cs typeface="Trebuchet MS"/>
              </a:rPr>
              <a:t>РТК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40434" y="5247475"/>
            <a:ext cx="659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i="1" spc="-35" dirty="0">
                <a:solidFill>
                  <a:srgbClr val="0A4090"/>
                </a:solidFill>
                <a:latin typeface="Trebuchet MS"/>
                <a:cs typeface="Trebuchet MS"/>
              </a:rPr>
              <a:t>NX </a:t>
            </a:r>
            <a:r>
              <a:rPr sz="800" b="1" i="1" spc="-70" dirty="0">
                <a:solidFill>
                  <a:srgbClr val="0A4090"/>
                </a:solidFill>
                <a:latin typeface="Trebuchet MS"/>
                <a:cs typeface="Trebuchet MS"/>
              </a:rPr>
              <a:t>Advanced  </a:t>
            </a:r>
            <a:r>
              <a:rPr sz="800" b="1" i="1" spc="-50" dirty="0">
                <a:solidFill>
                  <a:srgbClr val="0A4090"/>
                </a:solidFill>
                <a:latin typeface="Trebuchet MS"/>
                <a:cs typeface="Trebuchet MS"/>
              </a:rPr>
              <a:t>Simulation</a:t>
            </a:r>
            <a:r>
              <a:rPr sz="800" b="1" i="1" spc="-135" dirty="0">
                <a:solidFill>
                  <a:srgbClr val="0A4090"/>
                </a:solidFill>
                <a:latin typeface="Trebuchet MS"/>
                <a:cs typeface="Trebuchet MS"/>
              </a:rPr>
              <a:t> </a:t>
            </a:r>
            <a:r>
              <a:rPr sz="800" b="1" i="1" spc="-65" dirty="0">
                <a:solidFill>
                  <a:srgbClr val="0A4090"/>
                </a:solidFill>
                <a:latin typeface="Trebuchet MS"/>
                <a:cs typeface="Trebuchet MS"/>
              </a:rPr>
              <a:t>CAE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9964" y="2514054"/>
            <a:ext cx="163563" cy="1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964" y="3194875"/>
            <a:ext cx="163563" cy="145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3369" y="5113540"/>
            <a:ext cx="163563" cy="145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2263" y="2587581"/>
            <a:ext cx="2206625" cy="0"/>
          </a:xfrm>
          <a:custGeom>
            <a:avLst/>
            <a:gdLst/>
            <a:ahLst/>
            <a:cxnLst/>
            <a:rect l="l" t="t" r="r" b="b"/>
            <a:pathLst>
              <a:path w="2206625">
                <a:moveTo>
                  <a:pt x="0" y="0"/>
                </a:moveTo>
                <a:lnTo>
                  <a:pt x="2206256" y="0"/>
                </a:lnTo>
              </a:path>
            </a:pathLst>
          </a:custGeom>
          <a:ln w="68491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3239" y="2587581"/>
            <a:ext cx="1470660" cy="0"/>
          </a:xfrm>
          <a:custGeom>
            <a:avLst/>
            <a:gdLst/>
            <a:ahLst/>
            <a:cxnLst/>
            <a:rect l="l" t="t" r="r" b="b"/>
            <a:pathLst>
              <a:path w="1470659">
                <a:moveTo>
                  <a:pt x="0" y="0"/>
                </a:moveTo>
                <a:lnTo>
                  <a:pt x="1470139" y="0"/>
                </a:lnTo>
              </a:path>
            </a:pathLst>
          </a:custGeom>
          <a:ln w="68491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22053" y="2587581"/>
            <a:ext cx="2512695" cy="0"/>
          </a:xfrm>
          <a:custGeom>
            <a:avLst/>
            <a:gdLst/>
            <a:ahLst/>
            <a:cxnLst/>
            <a:rect l="l" t="t" r="r" b="b"/>
            <a:pathLst>
              <a:path w="2512695">
                <a:moveTo>
                  <a:pt x="0" y="0"/>
                </a:moveTo>
                <a:lnTo>
                  <a:pt x="2512301" y="0"/>
                </a:lnTo>
              </a:path>
            </a:pathLst>
          </a:custGeom>
          <a:ln w="68491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4064" y="2587581"/>
            <a:ext cx="2129155" cy="0"/>
          </a:xfrm>
          <a:custGeom>
            <a:avLst/>
            <a:gdLst/>
            <a:ahLst/>
            <a:cxnLst/>
            <a:rect l="l" t="t" r="r" b="b"/>
            <a:pathLst>
              <a:path w="2129155">
                <a:moveTo>
                  <a:pt x="0" y="0"/>
                </a:moveTo>
                <a:lnTo>
                  <a:pt x="2129116" y="0"/>
                </a:lnTo>
              </a:path>
            </a:pathLst>
          </a:custGeom>
          <a:ln w="68491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08324" y="3272949"/>
            <a:ext cx="6140450" cy="0"/>
          </a:xfrm>
          <a:custGeom>
            <a:avLst/>
            <a:gdLst/>
            <a:ahLst/>
            <a:cxnLst/>
            <a:rect l="l" t="t" r="r" b="b"/>
            <a:pathLst>
              <a:path w="6140450">
                <a:moveTo>
                  <a:pt x="0" y="0"/>
                </a:moveTo>
                <a:lnTo>
                  <a:pt x="6140195" y="0"/>
                </a:lnTo>
              </a:path>
            </a:pathLst>
          </a:custGeom>
          <a:ln w="68491">
            <a:solidFill>
              <a:srgbClr val="67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22053" y="3272949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386" y="0"/>
                </a:lnTo>
              </a:path>
            </a:pathLst>
          </a:custGeom>
          <a:ln w="68491">
            <a:solidFill>
              <a:srgbClr val="67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4064" y="3272949"/>
            <a:ext cx="2129155" cy="0"/>
          </a:xfrm>
          <a:custGeom>
            <a:avLst/>
            <a:gdLst/>
            <a:ahLst/>
            <a:cxnLst/>
            <a:rect l="l" t="t" r="r" b="b"/>
            <a:pathLst>
              <a:path w="2129155">
                <a:moveTo>
                  <a:pt x="0" y="0"/>
                </a:moveTo>
                <a:lnTo>
                  <a:pt x="2129116" y="0"/>
                </a:lnTo>
              </a:path>
            </a:pathLst>
          </a:custGeom>
          <a:ln w="68491">
            <a:solidFill>
              <a:srgbClr val="67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5179" y="25533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5179" y="323861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53181" y="25533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53181" y="32391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39439" y="32391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34354" y="25533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3378" y="25533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548520" y="25533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548520" y="3238525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9040" y="2588425"/>
            <a:ext cx="2199005" cy="0"/>
          </a:xfrm>
          <a:custGeom>
            <a:avLst/>
            <a:gdLst/>
            <a:ahLst/>
            <a:cxnLst/>
            <a:rect l="l" t="t" r="r" b="b"/>
            <a:pathLst>
              <a:path w="2199005">
                <a:moveTo>
                  <a:pt x="0" y="0"/>
                </a:moveTo>
                <a:lnTo>
                  <a:pt x="2198573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9040" y="3277400"/>
            <a:ext cx="2199005" cy="0"/>
          </a:xfrm>
          <a:custGeom>
            <a:avLst/>
            <a:gdLst/>
            <a:ahLst/>
            <a:cxnLst/>
            <a:rect l="l" t="t" r="r" b="b"/>
            <a:pathLst>
              <a:path w="2199005">
                <a:moveTo>
                  <a:pt x="0" y="0"/>
                </a:moveTo>
                <a:lnTo>
                  <a:pt x="2198573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8294" y="3273806"/>
            <a:ext cx="6223000" cy="0"/>
          </a:xfrm>
          <a:custGeom>
            <a:avLst/>
            <a:gdLst/>
            <a:ahLst/>
            <a:cxnLst/>
            <a:rect l="l" t="t" r="r" b="b"/>
            <a:pathLst>
              <a:path w="6223000">
                <a:moveTo>
                  <a:pt x="0" y="0"/>
                </a:moveTo>
                <a:lnTo>
                  <a:pt x="6223000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24892" y="4478007"/>
            <a:ext cx="3524250" cy="0"/>
          </a:xfrm>
          <a:custGeom>
            <a:avLst/>
            <a:gdLst/>
            <a:ahLst/>
            <a:cxnLst/>
            <a:rect l="l" t="t" r="r" b="b"/>
            <a:pathLst>
              <a:path w="3524250">
                <a:moveTo>
                  <a:pt x="0" y="0"/>
                </a:moveTo>
                <a:lnTo>
                  <a:pt x="3523627" y="0"/>
                </a:lnTo>
              </a:path>
            </a:pathLst>
          </a:custGeom>
          <a:ln w="68503">
            <a:solidFill>
              <a:srgbClr val="67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48520" y="444357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24892" y="4478858"/>
            <a:ext cx="3557904" cy="0"/>
          </a:xfrm>
          <a:custGeom>
            <a:avLst/>
            <a:gdLst/>
            <a:ahLst/>
            <a:cxnLst/>
            <a:rect l="l" t="t" r="r" b="b"/>
            <a:pathLst>
              <a:path w="3557904">
                <a:moveTo>
                  <a:pt x="0" y="0"/>
                </a:moveTo>
                <a:lnTo>
                  <a:pt x="3557587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33759" y="2588425"/>
            <a:ext cx="1035685" cy="0"/>
          </a:xfrm>
          <a:custGeom>
            <a:avLst/>
            <a:gdLst/>
            <a:ahLst/>
            <a:cxnLst/>
            <a:rect l="l" t="t" r="r" b="b"/>
            <a:pathLst>
              <a:path w="1035685">
                <a:moveTo>
                  <a:pt x="0" y="0"/>
                </a:moveTo>
                <a:lnTo>
                  <a:pt x="1035608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24892" y="3853751"/>
            <a:ext cx="2271395" cy="0"/>
          </a:xfrm>
          <a:custGeom>
            <a:avLst/>
            <a:gdLst/>
            <a:ahLst/>
            <a:cxnLst/>
            <a:rect l="l" t="t" r="r" b="b"/>
            <a:pathLst>
              <a:path w="2271395">
                <a:moveTo>
                  <a:pt x="0" y="0"/>
                </a:moveTo>
                <a:lnTo>
                  <a:pt x="2271356" y="0"/>
                </a:lnTo>
              </a:path>
            </a:pathLst>
          </a:custGeom>
          <a:ln w="68503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03711" y="3853751"/>
            <a:ext cx="1452880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295" y="0"/>
                </a:lnTo>
              </a:path>
            </a:pathLst>
          </a:custGeom>
          <a:ln w="68503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08324" y="3853751"/>
            <a:ext cx="1026794" cy="0"/>
          </a:xfrm>
          <a:custGeom>
            <a:avLst/>
            <a:gdLst/>
            <a:ahLst/>
            <a:cxnLst/>
            <a:rect l="l" t="t" r="r" b="b"/>
            <a:pathLst>
              <a:path w="1026795">
                <a:moveTo>
                  <a:pt x="0" y="0"/>
                </a:moveTo>
                <a:lnTo>
                  <a:pt x="1026502" y="0"/>
                </a:lnTo>
              </a:path>
            </a:pathLst>
          </a:custGeom>
          <a:ln w="68503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4827" y="381949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08324" y="3854602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744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56007" y="381949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56007" y="444285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84"/>
                </a:moveTo>
                <a:lnTo>
                  <a:pt x="0" y="68884"/>
                </a:lnTo>
                <a:lnTo>
                  <a:pt x="0" y="0"/>
                </a:lnTo>
                <a:lnTo>
                  <a:pt x="68884" y="0"/>
                </a:lnTo>
                <a:lnTo>
                  <a:pt x="68884" y="68884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96249" y="3819499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88443" y="3854602"/>
            <a:ext cx="2336165" cy="0"/>
          </a:xfrm>
          <a:custGeom>
            <a:avLst/>
            <a:gdLst/>
            <a:ahLst/>
            <a:cxnLst/>
            <a:rect l="l" t="t" r="r" b="b"/>
            <a:pathLst>
              <a:path w="2336165">
                <a:moveTo>
                  <a:pt x="0" y="0"/>
                </a:moveTo>
                <a:lnTo>
                  <a:pt x="2336012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91463" y="5181752"/>
            <a:ext cx="995680" cy="0"/>
          </a:xfrm>
          <a:custGeom>
            <a:avLst/>
            <a:gdLst/>
            <a:ahLst/>
            <a:cxnLst/>
            <a:rect l="l" t="t" r="r" b="b"/>
            <a:pathLst>
              <a:path w="995679">
                <a:moveTo>
                  <a:pt x="0" y="0"/>
                </a:moveTo>
                <a:lnTo>
                  <a:pt x="995667" y="0"/>
                </a:lnTo>
              </a:path>
            </a:pathLst>
          </a:custGeom>
          <a:ln w="68503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00899" y="5181752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678" y="0"/>
                </a:lnTo>
              </a:path>
            </a:pathLst>
          </a:custGeom>
          <a:ln w="68503">
            <a:solidFill>
              <a:srgbClr val="67A3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24892" y="5147500"/>
            <a:ext cx="1007744" cy="68580"/>
          </a:xfrm>
          <a:custGeom>
            <a:avLst/>
            <a:gdLst/>
            <a:ahLst/>
            <a:cxnLst/>
            <a:rect l="l" t="t" r="r" b="b"/>
            <a:pathLst>
              <a:path w="1007745" h="68579">
                <a:moveTo>
                  <a:pt x="0" y="68503"/>
                </a:moveTo>
                <a:lnTo>
                  <a:pt x="1007135" y="68503"/>
                </a:lnTo>
                <a:lnTo>
                  <a:pt x="1007135" y="0"/>
                </a:lnTo>
                <a:lnTo>
                  <a:pt x="0" y="0"/>
                </a:lnTo>
                <a:lnTo>
                  <a:pt x="0" y="68503"/>
                </a:lnTo>
                <a:close/>
              </a:path>
            </a:pathLst>
          </a:custGeom>
          <a:solidFill>
            <a:srgbClr val="67A3DB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24892" y="5176253"/>
            <a:ext cx="1007744" cy="12700"/>
          </a:xfrm>
          <a:custGeom>
            <a:avLst/>
            <a:gdLst/>
            <a:ahLst/>
            <a:cxnLst/>
            <a:rect l="l" t="t" r="r" b="b"/>
            <a:pathLst>
              <a:path w="1007745" h="12700">
                <a:moveTo>
                  <a:pt x="0" y="12700"/>
                </a:moveTo>
                <a:lnTo>
                  <a:pt x="1007135" y="12700"/>
                </a:lnTo>
                <a:lnTo>
                  <a:pt x="100713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87131" y="5147513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91463" y="5182603"/>
            <a:ext cx="1034415" cy="0"/>
          </a:xfrm>
          <a:custGeom>
            <a:avLst/>
            <a:gdLst/>
            <a:ahLst/>
            <a:cxnLst/>
            <a:rect l="l" t="t" r="r" b="b"/>
            <a:pathLst>
              <a:path w="1034415">
                <a:moveTo>
                  <a:pt x="0" y="0"/>
                </a:moveTo>
                <a:lnTo>
                  <a:pt x="1034199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664887" y="225567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664887" y="255412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32028" y="2255672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32028" y="514729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72" y="68872"/>
                </a:moveTo>
                <a:lnTo>
                  <a:pt x="0" y="68872"/>
                </a:lnTo>
                <a:lnTo>
                  <a:pt x="0" y="0"/>
                </a:lnTo>
                <a:lnTo>
                  <a:pt x="68872" y="0"/>
                </a:lnTo>
                <a:lnTo>
                  <a:pt x="68872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73219" y="2290762"/>
            <a:ext cx="2378075" cy="0"/>
          </a:xfrm>
          <a:custGeom>
            <a:avLst/>
            <a:gdLst/>
            <a:ahLst/>
            <a:cxnLst/>
            <a:rect l="l" t="t" r="r" b="b"/>
            <a:pathLst>
              <a:path w="2378075">
                <a:moveTo>
                  <a:pt x="0" y="0"/>
                </a:moveTo>
                <a:lnTo>
                  <a:pt x="2378075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08468" y="2588425"/>
            <a:ext cx="2284730" cy="0"/>
          </a:xfrm>
          <a:custGeom>
            <a:avLst/>
            <a:gdLst/>
            <a:ahLst/>
            <a:cxnLst/>
            <a:rect l="l" t="t" r="r" b="b"/>
            <a:pathLst>
              <a:path w="2284729">
                <a:moveTo>
                  <a:pt x="0" y="0"/>
                </a:moveTo>
                <a:lnTo>
                  <a:pt x="2284641" y="0"/>
                </a:lnTo>
              </a:path>
            </a:pathLst>
          </a:custGeom>
          <a:ln w="12700">
            <a:solidFill>
              <a:srgbClr val="0A409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63277" y="2514054"/>
            <a:ext cx="163563" cy="145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78141" y="2514054"/>
            <a:ext cx="163563" cy="1457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52139" y="3183699"/>
            <a:ext cx="156502" cy="1789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82553" y="3767340"/>
            <a:ext cx="130911" cy="175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69132" y="4379455"/>
            <a:ext cx="130911" cy="175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89523" y="4404855"/>
            <a:ext cx="130911" cy="175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054564" y="2347404"/>
            <a:ext cx="1740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Инженерная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и компьютерная</a:t>
            </a:r>
            <a:r>
              <a:rPr sz="800" b="1" spc="-6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графика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54564" y="3060941"/>
            <a:ext cx="1195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Материаловедение и</a:t>
            </a:r>
            <a:r>
              <a:rPr sz="800" b="1" spc="-11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25" dirty="0">
                <a:solidFill>
                  <a:srgbClr val="9D1723"/>
                </a:solidFill>
                <a:latin typeface="Trebuchet MS"/>
                <a:cs typeface="Trebuchet MS"/>
              </a:rPr>
              <a:t>ТКМ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478943" y="3060941"/>
            <a:ext cx="16967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Основы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технологии</a:t>
            </a:r>
            <a:r>
              <a:rPr sz="800" b="1" spc="-9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машиностроения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33475" y="2079282"/>
            <a:ext cx="1753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Прикладная механика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(детали</a:t>
            </a:r>
            <a:r>
              <a:rPr sz="800" b="1" spc="-6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машин)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843025" y="2347100"/>
            <a:ext cx="1511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САПР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Конструктора,</a:t>
            </a:r>
            <a:r>
              <a:rPr sz="800" b="1" spc="-170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Метрологгия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41065" y="2340699"/>
            <a:ext cx="180911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40" dirty="0">
                <a:solidFill>
                  <a:srgbClr val="9D1723"/>
                </a:solidFill>
                <a:latin typeface="Trebuchet MS"/>
                <a:cs typeface="Trebuchet MS"/>
              </a:rPr>
              <a:t>САПР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технологических процессов </a:t>
            </a:r>
            <a:r>
              <a:rPr sz="800" b="1" spc="-35" dirty="0">
                <a:solidFill>
                  <a:srgbClr val="9D1723"/>
                </a:solidFill>
                <a:latin typeface="Trebuchet MS"/>
                <a:cs typeface="Trebuchet MS"/>
              </a:rPr>
              <a:t>в</a:t>
            </a:r>
            <a:r>
              <a:rPr sz="800" b="1" spc="-105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35" dirty="0">
                <a:solidFill>
                  <a:srgbClr val="9D1723"/>
                </a:solidFill>
                <a:latin typeface="Trebuchet MS"/>
                <a:cs typeface="Trebuchet MS"/>
              </a:rPr>
              <a:t>РТК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48712" y="3534804"/>
            <a:ext cx="1737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Оборудование  </a:t>
            </a:r>
            <a:r>
              <a:rPr sz="800" b="1" spc="-50" dirty="0">
                <a:solidFill>
                  <a:srgbClr val="9D1723"/>
                </a:solidFill>
                <a:latin typeface="Trebuchet MS"/>
                <a:cs typeface="Trebuchet MS"/>
              </a:rPr>
              <a:t>машимностроительного</a:t>
            </a:r>
            <a:r>
              <a:rPr sz="800" b="1" spc="-5" dirty="0">
                <a:solidFill>
                  <a:srgbClr val="9D1723"/>
                </a:solidFill>
                <a:latin typeface="Trebuchet MS"/>
                <a:cs typeface="Trebuchet MS"/>
              </a:rPr>
              <a:t> </a:t>
            </a:r>
            <a:r>
              <a:rPr sz="800" b="1" spc="-45" dirty="0">
                <a:solidFill>
                  <a:srgbClr val="9D1723"/>
                </a:solidFill>
                <a:latin typeface="Trebuchet MS"/>
                <a:cs typeface="Trebuchet MS"/>
              </a:rPr>
              <a:t>производства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473846" y="3768864"/>
            <a:ext cx="166890" cy="1668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53541" y="3316719"/>
            <a:ext cx="857250" cy="228600"/>
          </a:xfrm>
          <a:custGeom>
            <a:avLst/>
            <a:gdLst/>
            <a:ahLst/>
            <a:cxnLst/>
            <a:rect l="l" t="t" r="r" b="b"/>
            <a:pathLst>
              <a:path w="857250" h="228600">
                <a:moveTo>
                  <a:pt x="0" y="228600"/>
                </a:moveTo>
                <a:lnTo>
                  <a:pt x="857250" y="228600"/>
                </a:lnTo>
                <a:lnTo>
                  <a:pt x="8572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649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06841" y="3540023"/>
            <a:ext cx="0" cy="706120"/>
          </a:xfrm>
          <a:custGeom>
            <a:avLst/>
            <a:gdLst/>
            <a:ahLst/>
            <a:cxnLst/>
            <a:rect l="l" t="t" r="r" b="b"/>
            <a:pathLst>
              <a:path h="706120">
                <a:moveTo>
                  <a:pt x="0" y="705624"/>
                </a:moveTo>
                <a:lnTo>
                  <a:pt x="0" y="0"/>
                </a:lnTo>
              </a:path>
            </a:pathLst>
          </a:custGeom>
          <a:ln w="25400">
            <a:solidFill>
              <a:srgbClr val="649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00491" y="3545319"/>
            <a:ext cx="5353050" cy="0"/>
          </a:xfrm>
          <a:custGeom>
            <a:avLst/>
            <a:gdLst/>
            <a:ahLst/>
            <a:cxnLst/>
            <a:rect l="l" t="t" r="r" b="b"/>
            <a:pathLst>
              <a:path w="5353050">
                <a:moveTo>
                  <a:pt x="535305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649F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5332103" y="5721440"/>
            <a:ext cx="463740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Лаборатория цифрового моделирования «Проектирование деталей, узлов 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спецоснас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ки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Teamcenter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 ориентирована на использование комплексных программ на основе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PLM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решений в процессах проектирования, изготовления и эксплуатации ракетной техники для подготовки инженерных кадров для ПО «Полет» – филиала ФГУП «ГКНПЦ им. М.В. Хруничева»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477542" y="5113540"/>
            <a:ext cx="163563" cy="145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80281" y="4247243"/>
            <a:ext cx="4083050" cy="146748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550" b="1" spc="-95" dirty="0">
                <a:solidFill>
                  <a:srgbClr val="649F42"/>
                </a:solidFill>
                <a:latin typeface="Trebuchet MS"/>
                <a:cs typeface="Trebuchet MS"/>
              </a:rPr>
              <a:t>Преимущества</a:t>
            </a:r>
            <a:r>
              <a:rPr sz="1550" b="1" spc="-140" dirty="0">
                <a:solidFill>
                  <a:srgbClr val="649F42"/>
                </a:solidFill>
                <a:latin typeface="Trebuchet MS"/>
                <a:cs typeface="Trebuchet MS"/>
              </a:rPr>
              <a:t> </a:t>
            </a:r>
            <a:r>
              <a:rPr sz="1550" b="1" spc="-120" dirty="0">
                <a:solidFill>
                  <a:srgbClr val="649F42"/>
                </a:solidFill>
                <a:latin typeface="Trebuchet MS"/>
                <a:cs typeface="Trebuchet MS"/>
              </a:rPr>
              <a:t>Teamcenter</a:t>
            </a:r>
            <a:endParaRPr sz="1550" dirty="0">
              <a:latin typeface="Trebuchet MS"/>
              <a:cs typeface="Trebuchet MS"/>
            </a:endParaRPr>
          </a:p>
          <a:p>
            <a:pPr marL="175260" indent="-144145">
              <a:lnSpc>
                <a:spcPct val="100000"/>
              </a:lnSpc>
              <a:spcBef>
                <a:spcPts val="715"/>
              </a:spcBef>
              <a:buChar char="–"/>
              <a:tabLst>
                <a:tab pos="175895" algn="l"/>
              </a:tabLst>
            </a:pPr>
            <a:r>
              <a:rPr sz="1300" spc="-15" dirty="0">
                <a:latin typeface="Arial"/>
                <a:cs typeface="Arial"/>
              </a:rPr>
              <a:t>ускорение </a:t>
            </a:r>
            <a:r>
              <a:rPr sz="1300" spc="-35" dirty="0">
                <a:latin typeface="Arial"/>
                <a:cs typeface="Arial"/>
              </a:rPr>
              <a:t>процесса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разработки;</a:t>
            </a:r>
            <a:endParaRPr sz="1300" dirty="0">
              <a:latin typeface="Arial"/>
              <a:cs typeface="Arial"/>
            </a:endParaRPr>
          </a:p>
          <a:p>
            <a:pPr marL="175260" indent="-144145">
              <a:lnSpc>
                <a:spcPct val="100000"/>
              </a:lnSpc>
              <a:spcBef>
                <a:spcPts val="50"/>
              </a:spcBef>
              <a:buChar char="–"/>
              <a:tabLst>
                <a:tab pos="175895" algn="l"/>
              </a:tabLst>
            </a:pPr>
            <a:r>
              <a:rPr sz="1300" spc="-15" dirty="0">
                <a:latin typeface="Arial"/>
                <a:cs typeface="Arial"/>
              </a:rPr>
              <a:t>ускорение </a:t>
            </a:r>
            <a:r>
              <a:rPr sz="1300" spc="-35" dirty="0">
                <a:latin typeface="Arial"/>
                <a:cs typeface="Arial"/>
              </a:rPr>
              <a:t>вывода </a:t>
            </a:r>
            <a:r>
              <a:rPr sz="1300" spc="-30" dirty="0">
                <a:latin typeface="Arial"/>
                <a:cs typeface="Arial"/>
              </a:rPr>
              <a:t>на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рынок;</a:t>
            </a:r>
          </a:p>
          <a:p>
            <a:pPr marL="175260" indent="-144145">
              <a:lnSpc>
                <a:spcPct val="100000"/>
              </a:lnSpc>
              <a:spcBef>
                <a:spcPts val="50"/>
              </a:spcBef>
              <a:buChar char="–"/>
              <a:tabLst>
                <a:tab pos="175895" algn="l"/>
              </a:tabLst>
            </a:pPr>
            <a:r>
              <a:rPr sz="1300" spc="-30" dirty="0">
                <a:latin typeface="Arial"/>
                <a:cs typeface="Arial"/>
              </a:rPr>
              <a:t>оптимальное </a:t>
            </a:r>
            <a:r>
              <a:rPr sz="1300" spc="-25" dirty="0">
                <a:latin typeface="Arial"/>
                <a:cs typeface="Arial"/>
              </a:rPr>
              <a:t>использование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ресурсов;</a:t>
            </a:r>
            <a:endParaRPr sz="1300" dirty="0">
              <a:latin typeface="Arial"/>
              <a:cs typeface="Arial"/>
            </a:endParaRPr>
          </a:p>
          <a:p>
            <a:pPr marL="175260" indent="-144145">
              <a:lnSpc>
                <a:spcPct val="100000"/>
              </a:lnSpc>
              <a:spcBef>
                <a:spcPts val="45"/>
              </a:spcBef>
              <a:buChar char="–"/>
              <a:tabLst>
                <a:tab pos="175895" algn="l"/>
              </a:tabLst>
            </a:pPr>
            <a:r>
              <a:rPr sz="1300" spc="-40" dirty="0">
                <a:latin typeface="Arial"/>
                <a:cs typeface="Arial"/>
              </a:rPr>
              <a:t>единая база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данных:</a:t>
            </a:r>
            <a:endParaRPr sz="1300" dirty="0">
              <a:latin typeface="Arial"/>
              <a:cs typeface="Arial"/>
            </a:endParaRPr>
          </a:p>
          <a:p>
            <a:pPr marL="175260" indent="-144145">
              <a:lnSpc>
                <a:spcPct val="100000"/>
              </a:lnSpc>
              <a:spcBef>
                <a:spcPts val="50"/>
              </a:spcBef>
              <a:buChar char="–"/>
              <a:tabLst>
                <a:tab pos="175895" algn="l"/>
              </a:tabLst>
            </a:pPr>
            <a:r>
              <a:rPr sz="1300" spc="-15" dirty="0">
                <a:latin typeface="Arial"/>
                <a:cs typeface="Arial"/>
              </a:rPr>
              <a:t>ограниченные </a:t>
            </a:r>
            <a:r>
              <a:rPr sz="1300" spc="-25" dirty="0">
                <a:latin typeface="Arial"/>
                <a:cs typeface="Arial"/>
              </a:rPr>
              <a:t>полномочия в </a:t>
            </a:r>
            <a:r>
              <a:rPr sz="1300" spc="-45" dirty="0">
                <a:latin typeface="Arial"/>
                <a:cs typeface="Arial"/>
              </a:rPr>
              <a:t>работе</a:t>
            </a:r>
            <a:r>
              <a:rPr sz="1300" spc="65" dirty="0">
                <a:latin typeface="Arial"/>
                <a:cs typeface="Arial"/>
              </a:rPr>
              <a:t> </a:t>
            </a:r>
            <a:r>
              <a:rPr sz="1300" spc="-40" dirty="0">
                <a:latin typeface="Arial"/>
                <a:cs typeface="Arial"/>
              </a:rPr>
              <a:t>соответственно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99170" y="5689117"/>
            <a:ext cx="3969385" cy="102044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00" spc="-30" dirty="0">
                <a:latin typeface="Arial"/>
                <a:cs typeface="Arial"/>
              </a:rPr>
              <a:t>занимаемым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должностям;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300" spc="160" dirty="0">
                <a:latin typeface="Arial"/>
                <a:cs typeface="Arial"/>
              </a:rPr>
              <a:t>– </a:t>
            </a:r>
            <a:r>
              <a:rPr sz="1300" spc="-45" dirty="0">
                <a:latin typeface="Arial"/>
                <a:cs typeface="Arial"/>
              </a:rPr>
              <a:t>удаленная </a:t>
            </a:r>
            <a:r>
              <a:rPr sz="1300" spc="-40" dirty="0">
                <a:latin typeface="Arial"/>
                <a:cs typeface="Arial"/>
              </a:rPr>
              <a:t>работа </a:t>
            </a:r>
            <a:r>
              <a:rPr sz="1300" spc="-45" dirty="0">
                <a:latin typeface="Arial"/>
                <a:cs typeface="Arial"/>
              </a:rPr>
              <a:t>со</a:t>
            </a:r>
            <a:r>
              <a:rPr sz="1300" spc="-210" dirty="0">
                <a:latin typeface="Arial"/>
                <a:cs typeface="Arial"/>
              </a:rPr>
              <a:t> </a:t>
            </a:r>
            <a:r>
              <a:rPr sz="1300" spc="-40" dirty="0">
                <a:latin typeface="Arial"/>
                <a:cs typeface="Arial"/>
              </a:rPr>
              <a:t>специалистами.</a:t>
            </a:r>
            <a:endParaRPr sz="1300" dirty="0">
              <a:latin typeface="Arial"/>
              <a:cs typeface="Arial"/>
            </a:endParaRPr>
          </a:p>
          <a:p>
            <a:pPr marL="12700" marR="5080">
              <a:lnSpc>
                <a:spcPct val="103099"/>
              </a:lnSpc>
              <a:spcBef>
                <a:spcPts val="1400"/>
              </a:spcBef>
            </a:pPr>
            <a:r>
              <a:rPr sz="1300" b="1" spc="-45" dirty="0">
                <a:latin typeface="Trebuchet MS"/>
                <a:cs typeface="Trebuchet MS"/>
              </a:rPr>
              <a:t>Работа </a:t>
            </a:r>
            <a:r>
              <a:rPr sz="1300" b="1" spc="-95" dirty="0">
                <a:latin typeface="Trebuchet MS"/>
                <a:cs typeface="Trebuchet MS"/>
              </a:rPr>
              <a:t>с </a:t>
            </a:r>
            <a:r>
              <a:rPr sz="1300" b="1" spc="-65" dirty="0">
                <a:latin typeface="Trebuchet MS"/>
                <a:cs typeface="Trebuchet MS"/>
              </a:rPr>
              <a:t>изделием </a:t>
            </a:r>
            <a:r>
              <a:rPr sz="1300" b="1" spc="-45" dirty="0">
                <a:latin typeface="Trebuchet MS"/>
                <a:cs typeface="Trebuchet MS"/>
              </a:rPr>
              <a:t>на </a:t>
            </a:r>
            <a:r>
              <a:rPr sz="1300" b="1" spc="-60" dirty="0">
                <a:latin typeface="Trebuchet MS"/>
                <a:cs typeface="Trebuchet MS"/>
              </a:rPr>
              <a:t>протяжении </a:t>
            </a:r>
            <a:r>
              <a:rPr sz="1300" b="1" spc="-75" dirty="0">
                <a:latin typeface="Trebuchet MS"/>
                <a:cs typeface="Trebuchet MS"/>
              </a:rPr>
              <a:t>всего </a:t>
            </a:r>
            <a:r>
              <a:rPr sz="1300" b="1" spc="-60" dirty="0">
                <a:latin typeface="Trebuchet MS"/>
                <a:cs typeface="Trebuchet MS"/>
              </a:rPr>
              <a:t>жизненного  </a:t>
            </a:r>
            <a:r>
              <a:rPr sz="1300" b="1" spc="-80" dirty="0">
                <a:latin typeface="Trebuchet MS"/>
                <a:cs typeface="Trebuchet MS"/>
              </a:rPr>
              <a:t>цикла.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339439" y="3819626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72"/>
                </a:moveTo>
                <a:lnTo>
                  <a:pt x="0" y="68872"/>
                </a:lnTo>
                <a:lnTo>
                  <a:pt x="0" y="0"/>
                </a:lnTo>
                <a:lnTo>
                  <a:pt x="68884" y="0"/>
                </a:lnTo>
                <a:lnTo>
                  <a:pt x="68884" y="68872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56007" y="5147704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8884" y="68884"/>
                </a:moveTo>
                <a:lnTo>
                  <a:pt x="0" y="68884"/>
                </a:lnTo>
                <a:lnTo>
                  <a:pt x="0" y="0"/>
                </a:lnTo>
                <a:lnTo>
                  <a:pt x="68884" y="0"/>
                </a:lnTo>
                <a:lnTo>
                  <a:pt x="68884" y="68884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2578" y="5147297"/>
            <a:ext cx="69215" cy="69215"/>
          </a:xfrm>
          <a:custGeom>
            <a:avLst/>
            <a:gdLst/>
            <a:ahLst/>
            <a:cxnLst/>
            <a:rect l="l" t="t" r="r" b="b"/>
            <a:pathLst>
              <a:path w="69215" h="69214">
                <a:moveTo>
                  <a:pt x="68884" y="68884"/>
                </a:moveTo>
                <a:lnTo>
                  <a:pt x="0" y="68884"/>
                </a:lnTo>
                <a:lnTo>
                  <a:pt x="0" y="0"/>
                </a:lnTo>
                <a:lnTo>
                  <a:pt x="68884" y="0"/>
                </a:lnTo>
                <a:lnTo>
                  <a:pt x="68884" y="68884"/>
                </a:lnTo>
                <a:close/>
              </a:path>
            </a:pathLst>
          </a:custGeom>
          <a:solidFill>
            <a:srgbClr val="0A4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70"/>
              </a:spcBef>
            </a:pPr>
            <a:fld id="{81D60167-4931-47E6-BA6A-407CBD079E47}" type="slidenum">
              <a:rPr spc="-15" dirty="0"/>
              <a:t>9</a:t>
            </a:fld>
            <a:endParaRPr spc="-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993</Words>
  <Application>Microsoft Office PowerPoint</Application>
  <PresentationFormat>Произвольный</PresentationFormat>
  <Paragraphs>159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Определения</vt:lpstr>
      <vt:lpstr>Презентация PowerPoint</vt:lpstr>
      <vt:lpstr>Презентация PowerPoint</vt:lpstr>
      <vt:lpstr>Функции вузов: подготовка кадров</vt:lpstr>
      <vt:lpstr>Функции вузов: научные исследования</vt:lpstr>
      <vt:lpstr>30</vt:lpstr>
      <vt:lpstr>Успешная практика взаимодействия  с ПАО «Газпром нефть»</vt:lpstr>
      <vt:lpstr>Успешная практика взаимодействия с ПО «Полет»</vt:lpstr>
      <vt:lpstr>Кадровая проблема</vt:lpstr>
      <vt:lpstr>Необходимые изменения в системе высшего  образования: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Цифровая экономика ОмГТУ new</dc:title>
  <dc:creator>adm</dc:creator>
  <cp:lastModifiedBy>adm</cp:lastModifiedBy>
  <cp:revision>7</cp:revision>
  <dcterms:created xsi:type="dcterms:W3CDTF">2019-03-11T04:21:09Z</dcterms:created>
  <dcterms:modified xsi:type="dcterms:W3CDTF">2019-03-11T04:45:16Z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2018-11-22T00:00:00Z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2019-03-11T00:00:00Z</vt:filetime>
  </property>
</Properties>
</file>