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8873-6576-42B0-9C59-FD260E10E1D0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02FE-E3D9-45A4-AC56-4BD0B4722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0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8873-6576-42B0-9C59-FD260E10E1D0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02FE-E3D9-45A4-AC56-4BD0B4722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40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8873-6576-42B0-9C59-FD260E10E1D0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02FE-E3D9-45A4-AC56-4BD0B4722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2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8873-6576-42B0-9C59-FD260E10E1D0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02FE-E3D9-45A4-AC56-4BD0B4722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45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8873-6576-42B0-9C59-FD260E10E1D0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02FE-E3D9-45A4-AC56-4BD0B4722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576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8873-6576-42B0-9C59-FD260E10E1D0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02FE-E3D9-45A4-AC56-4BD0B4722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41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8873-6576-42B0-9C59-FD260E10E1D0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02FE-E3D9-45A4-AC56-4BD0B4722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03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8873-6576-42B0-9C59-FD260E10E1D0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02FE-E3D9-45A4-AC56-4BD0B4722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28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8873-6576-42B0-9C59-FD260E10E1D0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02FE-E3D9-45A4-AC56-4BD0B4722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90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8873-6576-42B0-9C59-FD260E10E1D0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02FE-E3D9-45A4-AC56-4BD0B4722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77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8873-6576-42B0-9C59-FD260E10E1D0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02FE-E3D9-45A4-AC56-4BD0B4722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03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18873-6576-42B0-9C59-FD260E10E1D0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B02FE-E3D9-45A4-AC56-4BD0B4722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65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/>
              <a:t>Опыт привлечения производственных предприятий в проектном обучении при подготовке инженерно-технических кадров</a:t>
            </a:r>
            <a:endParaRPr lang="ru-RU" i="1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49" y="293303"/>
            <a:ext cx="5553075" cy="25319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9650" y="5076736"/>
            <a:ext cx="10553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10103"/>
                </a:solidFill>
                <a:effectLst/>
              </a:rPr>
              <a:t>Наумов Иван Иванович</a:t>
            </a:r>
            <a:r>
              <a:rPr lang="ru-RU" dirty="0" smtClean="0">
                <a:solidFill>
                  <a:srgbClr val="010103"/>
                </a:solidFill>
                <a:effectLst/>
              </a:rPr>
              <a:t>, кандидат технических наук, </a:t>
            </a:r>
            <a:endParaRPr lang="en-US" dirty="0" smtClean="0">
              <a:solidFill>
                <a:srgbClr val="010103"/>
              </a:solidFill>
              <a:effectLst/>
            </a:endParaRPr>
          </a:p>
          <a:p>
            <a:r>
              <a:rPr lang="ru-RU" dirty="0" smtClean="0">
                <a:solidFill>
                  <a:srgbClr val="010103"/>
                </a:solidFill>
                <a:effectLst/>
              </a:rPr>
              <a:t>доцент кафедры «Радиоэлектронные и электротехнические системы и комплексы», </a:t>
            </a:r>
            <a:endParaRPr lang="en-US" dirty="0" smtClean="0">
              <a:solidFill>
                <a:srgbClr val="010103"/>
              </a:solidFill>
              <a:effectLst/>
            </a:endParaRPr>
          </a:p>
          <a:p>
            <a:r>
              <a:rPr lang="ru-RU" dirty="0" smtClean="0">
                <a:solidFill>
                  <a:srgbClr val="010103"/>
                </a:solidFill>
                <a:effectLst/>
              </a:rPr>
              <a:t>Институт сферы обслуж</a:t>
            </a:r>
            <a:r>
              <a:rPr lang="ru-RU" dirty="0" smtClean="0">
                <a:solidFill>
                  <a:srgbClr val="010103"/>
                </a:solidFill>
              </a:rPr>
              <a:t>ивания и предпринимательства (филиал) ДГТУ в </a:t>
            </a:r>
            <a:r>
              <a:rPr lang="ru-RU" dirty="0" err="1" smtClean="0">
                <a:solidFill>
                  <a:srgbClr val="010103"/>
                </a:solidFill>
              </a:rPr>
              <a:t>г.Шахты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99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13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Предпосылки взаимодействия с производством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5" y="1124228"/>
            <a:ext cx="10680700" cy="21147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4985" y="2883407"/>
            <a:ext cx="88524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О КОМПАНИИ</a:t>
            </a:r>
          </a:p>
          <a:p>
            <a:r>
              <a:rPr lang="ru-RU" sz="1600" dirty="0" smtClean="0"/>
              <a:t>Год образования - 1993</a:t>
            </a:r>
          </a:p>
          <a:p>
            <a:r>
              <a:rPr lang="ru-RU" sz="1600" b="1" dirty="0" smtClean="0"/>
              <a:t>Виды деятельности: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Разработка и производство оборудования связи.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Разработка ведомственных и корпоративных сетей связи, поставка комплексов оборудования и монтаж.</a:t>
            </a:r>
          </a:p>
          <a:p>
            <a:r>
              <a:rPr lang="ru-RU" sz="1600" b="1" dirty="0" smtClean="0"/>
              <a:t>Специализация:</a:t>
            </a:r>
            <a:r>
              <a:rPr lang="ru-RU" sz="1600" dirty="0" smtClean="0"/>
              <a:t> аэронавигация, аэропорты, добывающая отрасль, силовые структуры, речной и морской флот.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548957" y="6134022"/>
            <a:ext cx="2235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http://www.selsoft.ru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834" y="3239007"/>
            <a:ext cx="2159927" cy="290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55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3150107"/>
            <a:ext cx="7366000" cy="293795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/>
              <a:t>Научный и производственный потенциал: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Составляют выпускники Шахтинского технологического, Новочеркасского политехнического и Таганрогского радиотехнического институтов.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Средний возраст учёных и инженеров-конструкторов - 30 лет.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/>
              <a:t>Конструкторское бюро состоит из 3-х отделов: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Отдел оборудования фиксированной связи.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Отдел оборудования спутниковой и подвижной связи.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Отдел автоматизированных систем управления и антенных электроприводов.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913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Предпосылки взаимодействия с производством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5" y="1124228"/>
            <a:ext cx="10680700" cy="21147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486597" y="6190170"/>
            <a:ext cx="2235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http://www.selsoft.ru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150" y="3390765"/>
            <a:ext cx="2432050" cy="1771922"/>
          </a:xfrm>
          <a:prstGeom prst="rect">
            <a:avLst/>
          </a:prstGeom>
        </p:spPr>
      </p:pic>
      <p:pic>
        <p:nvPicPr>
          <p:cNvPr id="1028" name="Picture 4" descr="images/stories/komp/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627" y="4019816"/>
            <a:ext cx="1841970" cy="217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202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913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Результат сотрудничества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04522" y="2523867"/>
            <a:ext cx="5923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2E3D47"/>
                </a:solidFill>
                <a:effectLst/>
              </a:rPr>
              <a:t>Учебно-производственная лаборатория "Системы связи"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5819" y="1325563"/>
            <a:ext cx="7540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Институт: </a:t>
            </a:r>
            <a:r>
              <a:rPr lang="ru-RU" dirty="0" smtClean="0"/>
              <a:t>высококвалифицированные кадры, </a:t>
            </a:r>
            <a:r>
              <a:rPr lang="ru-RU" dirty="0" smtClean="0"/>
              <a:t>помещение, коммуникации.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5819" y="1972827"/>
            <a:ext cx="8641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Предприятие: </a:t>
            </a:r>
            <a:r>
              <a:rPr lang="ru-RU" dirty="0" smtClean="0"/>
              <a:t>оборудование, производственный опыт, деловые и партнерские связи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353" y="3662945"/>
            <a:ext cx="3088938" cy="23105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4" b="14235"/>
          <a:stretch/>
        </p:blipFill>
        <p:spPr>
          <a:xfrm>
            <a:off x="3504522" y="3456495"/>
            <a:ext cx="3339528" cy="18288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" t="23396" r="25584" b="2463"/>
          <a:stretch/>
        </p:blipFill>
        <p:spPr>
          <a:xfrm>
            <a:off x="9309673" y="2906793"/>
            <a:ext cx="2488628" cy="19114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41"/>
          <a:stretch/>
        </p:blipFill>
        <p:spPr>
          <a:xfrm>
            <a:off x="6618502" y="4608762"/>
            <a:ext cx="4116483" cy="205873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800404" y="6397965"/>
            <a:ext cx="2009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http://www.s</a:t>
            </a:r>
            <a:r>
              <a:rPr lang="en-US" dirty="0" err="1" smtClean="0"/>
              <a:t>ssu</a:t>
            </a:r>
            <a:r>
              <a:rPr lang="ru-RU" dirty="0" smtClean="0"/>
              <a:t>.</a:t>
            </a:r>
            <a:r>
              <a:rPr lang="ru-RU" dirty="0" err="1" smtClean="0"/>
              <a:t>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201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80535" y="3214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Практическая польза</a:t>
            </a:r>
            <a:endParaRPr lang="ru-RU" sz="2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44499" y="2355056"/>
            <a:ext cx="7429501" cy="401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/>
              <a:t>Для кафедры: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Актуальная исследовательская повестка;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Выполнение востребованных и </a:t>
            </a:r>
            <a:r>
              <a:rPr lang="ru-RU" sz="1600" dirty="0" err="1" smtClean="0"/>
              <a:t>коммерциализуемых</a:t>
            </a:r>
            <a:r>
              <a:rPr lang="ru-RU" sz="1600" dirty="0" smtClean="0"/>
              <a:t> НИОКР;</a:t>
            </a:r>
          </a:p>
          <a:p>
            <a:endParaRPr lang="ru-RU" sz="1600" dirty="0" smtClean="0"/>
          </a:p>
          <a:p>
            <a:r>
              <a:rPr lang="ru-RU" sz="1600" b="1" dirty="0" smtClean="0"/>
              <a:t>Для студентов: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База практик в широком смысле;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Настоящее проектное обучение;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Работа на производственном оборудовании;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Заработок;</a:t>
            </a:r>
          </a:p>
          <a:p>
            <a:endParaRPr lang="ru-RU" sz="1600" dirty="0"/>
          </a:p>
          <a:p>
            <a:r>
              <a:rPr lang="ru-RU" sz="1600" b="1" dirty="0" smtClean="0"/>
              <a:t>Для предприятия: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Подготовка востребованных и качественных сотрудников;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Уменьшение производственных издержек;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Позиционирование(продвижение) себя под брендом ДГТУ;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473075"/>
            <a:ext cx="2273300" cy="1704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362" y="321469"/>
            <a:ext cx="2774156" cy="3698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324" y="2738342"/>
            <a:ext cx="2985038" cy="398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99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1436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Перспективы сотрудничества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2019" y="1469232"/>
            <a:ext cx="11152990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Привлечение новых производственных партнеров </a:t>
            </a:r>
            <a:r>
              <a:rPr lang="ru-RU" dirty="0"/>
              <a:t>ООО ПКФ "Эрстед"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Создание актуальных учебных программ;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Привлечение современного оборудование в образовательный процесс (ОВЕН, КИП-Сервис, ЦИТР ПК «Гараж»)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2" name="Picture 4" descr="http://www.donprom.ru/content/equip/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1110919"/>
            <a:ext cx="3314700" cy="248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inomkip.ru/images/catalogs/oven/programmir_log_kontrollery/plk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6" y="4608553"/>
            <a:ext cx="2620396" cy="218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ÐÐÐ 2Ð¢Ð Ð0 Ð² ÑÐ¸ÑÐ¾Ð²Ð¾Ð¼ ÐºÐ¾ÑÐ¿ÑÑÐµ Ð©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427054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ÐÐ¢Ð¡3ÑÑÑ ÑÐµÑÐ¼Ð¾ÑÐ¾Ð¿ÑÐ¾ÑÐ¸Ð²Ð»ÐµÐ½Ð¸Ñ HVA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09" y="4559763"/>
            <a:ext cx="3125091" cy="215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42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273</Words>
  <Application>Microsoft Office PowerPoint</Application>
  <PresentationFormat>Широкоэкранный</PresentationFormat>
  <Paragraphs>56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Предпосылки взаимодействия с производством</vt:lpstr>
      <vt:lpstr>Предпосылки взаимодействия с производством</vt:lpstr>
      <vt:lpstr>Результат сотрудничества</vt:lpstr>
      <vt:lpstr>Практическая польза</vt:lpstr>
      <vt:lpstr>Перспективы сотрудничества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9</cp:revision>
  <dcterms:created xsi:type="dcterms:W3CDTF">2019-03-12T18:13:18Z</dcterms:created>
  <dcterms:modified xsi:type="dcterms:W3CDTF">2019-03-12T19:21:52Z</dcterms:modified>
</cp:coreProperties>
</file>