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-97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B97E7-AB99-4E2A-91EC-3C5D246173FC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7F83-EAB2-4C2E-B60F-B401913B2E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B97E7-AB99-4E2A-91EC-3C5D246173FC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7F83-EAB2-4C2E-B60F-B401913B2E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B97E7-AB99-4E2A-91EC-3C5D246173FC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7F83-EAB2-4C2E-B60F-B401913B2E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B97E7-AB99-4E2A-91EC-3C5D246173FC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7F83-EAB2-4C2E-B60F-B401913B2E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B97E7-AB99-4E2A-91EC-3C5D246173FC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7F83-EAB2-4C2E-B60F-B401913B2E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B97E7-AB99-4E2A-91EC-3C5D246173FC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7F83-EAB2-4C2E-B60F-B401913B2E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B97E7-AB99-4E2A-91EC-3C5D246173FC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7F83-EAB2-4C2E-B60F-B401913B2E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B97E7-AB99-4E2A-91EC-3C5D246173FC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7F83-EAB2-4C2E-B60F-B401913B2E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B97E7-AB99-4E2A-91EC-3C5D246173FC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7F83-EAB2-4C2E-B60F-B401913B2E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B97E7-AB99-4E2A-91EC-3C5D246173FC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7F83-EAB2-4C2E-B60F-B401913B2E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B97E7-AB99-4E2A-91EC-3C5D246173FC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7F83-EAB2-4C2E-B60F-B401913B2E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B97E7-AB99-4E2A-91EC-3C5D246173FC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07F83-EAB2-4C2E-B60F-B401913B2E7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214554"/>
            <a:ext cx="7772400" cy="328614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Практические аспекты преподавания экономических дисциплин в техническом вузе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Филиппова Татьяна Яковлевна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/</a:t>
            </a:r>
            <a:r>
              <a:rPr lang="ru-RU" sz="2000" b="1" dirty="0" err="1" smtClean="0">
                <a:solidFill>
                  <a:srgbClr val="002060"/>
                </a:solidFill>
              </a:rPr>
              <a:t>к.э.н</a:t>
            </a:r>
            <a:r>
              <a:rPr lang="ru-RU" sz="2000" b="1" dirty="0" smtClean="0">
                <a:solidFill>
                  <a:srgbClr val="002060"/>
                </a:solidFill>
              </a:rPr>
              <a:t>., доцент кафедры «Экономика и менеджмент», ФГБОУ ВО «Брянский государственный инженерно-технологический университет»/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357166"/>
            <a:ext cx="6400800" cy="1214446"/>
          </a:xfrm>
        </p:spPr>
        <p:txBody>
          <a:bodyPr>
            <a:normAutofit fontScale="85000" lnSpcReduction="10000"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Международная конференция</a:t>
            </a: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 «Тренды современного инженерного образования в условиях глобализации и </a:t>
            </a:r>
            <a:r>
              <a:rPr lang="ru-RU" sz="2400" b="1" dirty="0" err="1" smtClean="0">
                <a:solidFill>
                  <a:schemeClr val="accent1">
                    <a:lumMod val="50000"/>
                  </a:schemeClr>
                </a:solidFill>
              </a:rPr>
              <a:t>цифровизации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»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Особенности образовательного процесса в техническом вузе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857784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о</a:t>
            </a:r>
            <a:r>
              <a:rPr lang="ru-RU" sz="2400" dirty="0" smtClean="0">
                <a:solidFill>
                  <a:srgbClr val="002060"/>
                </a:solidFill>
              </a:rPr>
              <a:t>владение фундаментальными знаниями, необходимыми в профессиональной подготовке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традиционно высокое качество подготовки  российского  технического образования</a:t>
            </a:r>
          </a:p>
          <a:p>
            <a:r>
              <a:rPr lang="ru-RU" sz="2400" dirty="0">
                <a:solidFill>
                  <a:srgbClr val="002060"/>
                </a:solidFill>
              </a:rPr>
              <a:t>т</a:t>
            </a:r>
            <a:r>
              <a:rPr lang="ru-RU" sz="2400" dirty="0" smtClean="0">
                <a:solidFill>
                  <a:srgbClr val="002060"/>
                </a:solidFill>
              </a:rPr>
              <a:t>ворческое использование научных знаний, проектирование, используя различные инструменты, их конструирование, зная принципы действия и предугадывая их поведение в определенных условиях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положения  образовательных стандартов и структура учебных планов с значительно меньшим количеством часов на изучение блока социально-гуманитарных дисциплин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Значение преподавания экономических дисциплин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наличие устойчивых знаний  и умений проведения экономических расчетов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формирование достаточного уровня гуманитарной культуры, который основан на многообразии теоретических школ в экономической науке, которые развиваются постоянно с появлением новых направлений: теория отраслевых рынков, региональная экономика и т.д.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выявление объективно действующих экономических отношений между субъектами хозяйствования, экономическим взаимодействием</a:t>
            </a:r>
          </a:p>
          <a:p>
            <a:r>
              <a:rPr lang="ru-RU" sz="2400" dirty="0">
                <a:solidFill>
                  <a:srgbClr val="002060"/>
                </a:solidFill>
              </a:rPr>
              <a:t>р</a:t>
            </a:r>
            <a:r>
              <a:rPr lang="ru-RU" sz="2400" dirty="0" smtClean="0">
                <a:solidFill>
                  <a:srgbClr val="002060"/>
                </a:solidFill>
              </a:rPr>
              <a:t>азвитие экономического мышления как совокупности способностей человека получать новые знания, анализировать экономические процессы и явления, принимать оптимальные решения, в том числе стратегические</a:t>
            </a:r>
          </a:p>
          <a:p>
            <a:endParaRPr lang="ru-RU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</a:endParaRPr>
          </a:p>
          <a:p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229600" cy="158272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Факторы, которые  оказывают сдерживающие влияние на изучение экономических дисциплин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428868"/>
            <a:ext cx="8229600" cy="4197361"/>
          </a:xfrm>
        </p:spPr>
        <p:txBody>
          <a:bodyPr>
            <a:normAutofit fontScale="92500"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унификация в базовой части гуманитарного и социально-экономического цикла образовательных программ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значительный объем информации при общем сокращении времени на изучение гуманитарных дисциплин </a:t>
            </a:r>
          </a:p>
          <a:p>
            <a:r>
              <a:rPr lang="ru-RU" sz="2400" dirty="0">
                <a:solidFill>
                  <a:srgbClr val="002060"/>
                </a:solidFill>
              </a:rPr>
              <a:t>з</a:t>
            </a:r>
            <a:r>
              <a:rPr lang="ru-RU" sz="2400" dirty="0" smtClean="0">
                <a:solidFill>
                  <a:srgbClr val="002060"/>
                </a:solidFill>
              </a:rPr>
              <a:t>начительный блок учебного времени, предполагающий самостоятельную работу, что вызывает иногда затруднения и способствует потере интереса к изучаемой дисциплине </a:t>
            </a:r>
          </a:p>
          <a:p>
            <a:r>
              <a:rPr lang="ru-RU" sz="2400" dirty="0">
                <a:solidFill>
                  <a:srgbClr val="002060"/>
                </a:solidFill>
              </a:rPr>
              <a:t>п</a:t>
            </a:r>
            <a:r>
              <a:rPr lang="ru-RU" sz="2400" dirty="0" smtClean="0">
                <a:solidFill>
                  <a:srgbClr val="002060"/>
                </a:solidFill>
              </a:rPr>
              <a:t>реимущество алгоритмического характера вычислений (например, дисциплина «Экономическая теория») или аналитического (например, дисциплина «Управление персоналом»)</a:t>
            </a:r>
          </a:p>
          <a:p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Задачи профессорско-преподавательского состава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800" dirty="0">
                <a:solidFill>
                  <a:srgbClr val="002060"/>
                </a:solidFill>
              </a:rPr>
              <a:t>о</a:t>
            </a:r>
            <a:r>
              <a:rPr lang="ru-RU" sz="2800" dirty="0" smtClean="0">
                <a:solidFill>
                  <a:srgbClr val="002060"/>
                </a:solidFill>
              </a:rPr>
              <a:t>рганизация учебного процесса на основе  рассмотрения конкретных практических ситуаций</a:t>
            </a:r>
          </a:p>
          <a:p>
            <a:r>
              <a:rPr lang="ru-RU" sz="2800" dirty="0">
                <a:solidFill>
                  <a:srgbClr val="002060"/>
                </a:solidFill>
              </a:rPr>
              <a:t>п</a:t>
            </a:r>
            <a:r>
              <a:rPr lang="ru-RU" sz="2800" dirty="0" smtClean="0">
                <a:solidFill>
                  <a:srgbClr val="002060"/>
                </a:solidFill>
              </a:rPr>
              <a:t>рименение технических и электронных технологий только как средств для выполнения заданий и исключения неформального стиля общения студентов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выполнение заданий, которые предполагают навыки проецирования трудовой деятельности и делового общения (например: представление проектов, обоснование эффективности строительства и создания различных вариантов разработанных моделей зданий, машин и оборудования)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Предлагаемое </a:t>
            </a:r>
            <a:r>
              <a:rPr lang="ru-RU" b="1" dirty="0">
                <a:solidFill>
                  <a:srgbClr val="002060"/>
                </a:solidFill>
              </a:rPr>
              <a:t>р</a:t>
            </a:r>
            <a:r>
              <a:rPr lang="ru-RU" b="1" dirty="0" smtClean="0">
                <a:solidFill>
                  <a:srgbClr val="002060"/>
                </a:solidFill>
              </a:rPr>
              <a:t>ешение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формирование учебных планов с учетом специфики будущей профессии обучающихся студентов</a:t>
            </a:r>
          </a:p>
          <a:p>
            <a:r>
              <a:rPr lang="ru-RU" b="1" dirty="0">
                <a:solidFill>
                  <a:srgbClr val="002060"/>
                </a:solidFill>
              </a:rPr>
              <a:t>и</a:t>
            </a:r>
            <a:r>
              <a:rPr lang="ru-RU" b="1" dirty="0" smtClean="0">
                <a:solidFill>
                  <a:srgbClr val="002060"/>
                </a:solidFill>
              </a:rPr>
              <a:t>зучение экономических дисциплин как </a:t>
            </a:r>
            <a:r>
              <a:rPr lang="ru-RU" dirty="0" smtClean="0">
                <a:solidFill>
                  <a:srgbClr val="002060"/>
                </a:solidFill>
              </a:rPr>
              <a:t>конкретной сферы деятельности в рамках будущей профессии, т.е. как </a:t>
            </a:r>
            <a:r>
              <a:rPr lang="ru-RU" b="1" dirty="0" smtClean="0">
                <a:solidFill>
                  <a:srgbClr val="002060"/>
                </a:solidFill>
              </a:rPr>
              <a:t>отраслевой экономики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Практические аспекты преподавания экономических дисциплин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>
            <a:normAutofit fontScale="92500" lnSpcReduction="20000"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р</a:t>
            </a:r>
            <a:r>
              <a:rPr lang="ru-RU" sz="2800" b="1" dirty="0" smtClean="0">
                <a:solidFill>
                  <a:srgbClr val="002060"/>
                </a:solidFill>
              </a:rPr>
              <a:t>азработка разных практических заданий для конкретных  профилей подготовки студентов – бакалавров, так как универсальное экономическое мышление отсутствует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применение форм обучения способных отразить взаимосвязь гуманитарных дисциплин с дисциплинами для подготовки инженеров</a:t>
            </a:r>
          </a:p>
          <a:p>
            <a:r>
              <a:rPr lang="ru-RU" sz="2800" b="1" dirty="0">
                <a:solidFill>
                  <a:srgbClr val="002060"/>
                </a:solidFill>
              </a:rPr>
              <a:t>к</a:t>
            </a:r>
            <a:r>
              <a:rPr lang="ru-RU" sz="2800" b="1" dirty="0" smtClean="0">
                <a:solidFill>
                  <a:srgbClr val="002060"/>
                </a:solidFill>
              </a:rPr>
              <a:t>омбинирование форм обучения студентов по профилям, которые  предусматривают разное количество часов на освоение дисциплины и учитывают уровень подготовки студентов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571744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Спасибо за внимание!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389</Words>
  <Application>Microsoft Office PowerPoint</Application>
  <PresentationFormat>Экран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Практические аспекты преподавания экономических дисциплин в техническом вузе  Филиппова Татьяна Яковлевна /к.э.н., доцент кафедры «Экономика и менеджмент», ФГБОУ ВО «Брянский государственный инженерно-технологический университет»/</vt:lpstr>
      <vt:lpstr>Особенности образовательного процесса в техническом вузе</vt:lpstr>
      <vt:lpstr>Значение преподавания экономических дисциплин</vt:lpstr>
      <vt:lpstr>Факторы, которые  оказывают сдерживающие влияние на изучение экономических дисциплин</vt:lpstr>
      <vt:lpstr>Задачи профессорско-преподавательского состава</vt:lpstr>
      <vt:lpstr>Предлагаемое решение</vt:lpstr>
      <vt:lpstr>Практические аспекты преподавания экономических дисциплин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Практические аспекты преподавания экономических дисциплин в техническом вузе  Филиппова Татьяна Яковлевна /к.э.н., доцент кафедры «Экономика и менеджмент», ФГБОУ ВО «Брянский государственный инженерно-технологический университет»/</dc:title>
  <dc:creator>Татьяна</dc:creator>
  <cp:lastModifiedBy>днс</cp:lastModifiedBy>
  <cp:revision>15</cp:revision>
  <dcterms:created xsi:type="dcterms:W3CDTF">2019-03-12T02:37:35Z</dcterms:created>
  <dcterms:modified xsi:type="dcterms:W3CDTF">2019-03-13T00:16:44Z</dcterms:modified>
</cp:coreProperties>
</file>