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D58A-115D-403F-85D2-69CCDF5369CC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6EA3-8B1F-4261-B1D2-C9751B2DE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6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D58A-115D-403F-85D2-69CCDF5369CC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6EA3-8B1F-4261-B1D2-C9751B2DE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08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D58A-115D-403F-85D2-69CCDF5369CC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6EA3-8B1F-4261-B1D2-C9751B2DE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8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D58A-115D-403F-85D2-69CCDF5369CC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6EA3-8B1F-4261-B1D2-C9751B2DE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96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D58A-115D-403F-85D2-69CCDF5369CC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6EA3-8B1F-4261-B1D2-C9751B2DE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83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D58A-115D-403F-85D2-69CCDF5369CC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6EA3-8B1F-4261-B1D2-C9751B2DE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3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D58A-115D-403F-85D2-69CCDF5369CC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6EA3-8B1F-4261-B1D2-C9751B2DE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00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D58A-115D-403F-85D2-69CCDF5369CC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6EA3-8B1F-4261-B1D2-C9751B2DE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17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D58A-115D-403F-85D2-69CCDF5369CC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6EA3-8B1F-4261-B1D2-C9751B2DE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48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D58A-115D-403F-85D2-69CCDF5369CC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6EA3-8B1F-4261-B1D2-C9751B2DE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6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D58A-115D-403F-85D2-69CCDF5369CC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6EA3-8B1F-4261-B1D2-C9751B2DE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80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8D58A-115D-403F-85D2-69CCDF5369CC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B6EA3-8B1F-4261-B1D2-C9751B2DE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73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10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08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7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72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2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35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54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05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23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05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4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8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2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62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53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31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977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2019-03-12T06:12:10Z</dcterms:created>
  <dcterms:modified xsi:type="dcterms:W3CDTF">2019-03-12T06:16:56Z</dcterms:modified>
</cp:coreProperties>
</file>